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61" r:id="rId6"/>
    <p:sldId id="263" r:id="rId7"/>
    <p:sldId id="264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9049BF0-5AF8-4DC5-8B8A-BFCA188A3890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2DD13FF-EFEF-46A2-8F66-383EE9E650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9BF0-5AF8-4DC5-8B8A-BFCA188A3890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13FF-EFEF-46A2-8F66-383EE9E650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9BF0-5AF8-4DC5-8B8A-BFCA188A3890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13FF-EFEF-46A2-8F66-383EE9E650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9049BF0-5AF8-4DC5-8B8A-BFCA188A3890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13FF-EFEF-46A2-8F66-383EE9E650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9049BF0-5AF8-4DC5-8B8A-BFCA188A3890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2DD13FF-EFEF-46A2-8F66-383EE9E6501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9049BF0-5AF8-4DC5-8B8A-BFCA188A3890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2DD13FF-EFEF-46A2-8F66-383EE9E650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9049BF0-5AF8-4DC5-8B8A-BFCA188A3890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2DD13FF-EFEF-46A2-8F66-383EE9E650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9BF0-5AF8-4DC5-8B8A-BFCA188A3890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13FF-EFEF-46A2-8F66-383EE9E650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9049BF0-5AF8-4DC5-8B8A-BFCA188A3890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2DD13FF-EFEF-46A2-8F66-383EE9E650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9049BF0-5AF8-4DC5-8B8A-BFCA188A3890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2DD13FF-EFEF-46A2-8F66-383EE9E650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9049BF0-5AF8-4DC5-8B8A-BFCA188A3890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2DD13FF-EFEF-46A2-8F66-383EE9E650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9049BF0-5AF8-4DC5-8B8A-BFCA188A3890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2DD13FF-EFEF-46A2-8F66-383EE9E6501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youtube.com/watch?v=5O-BFMcwiY8" TargetMode="External"/><Relationship Id="rId7" Type="http://schemas.openxmlformats.org/officeDocument/2006/relationships/hyperlink" Target="http://www.youtube.com/watch?v=FeqzOodJ_Hc&amp;playnext=1&amp;list=PLD67C4809EB2A084E&amp;feature=results_mai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hyperlink" Target="http://www.youtube.com/watch?v=TqklTPCRLGI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sFxWSuu_4I" TargetMode="External"/><Relationship Id="rId2" Type="http://schemas.openxmlformats.org/officeDocument/2006/relationships/hyperlink" Target="http://www.youtube.com/watch?v=Shw1gQwBlN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://www.youtube.com/watch?v=n8C-ntwUpz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Evolutionary Perspectives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491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Altruism in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think animals can be altruistic?</a:t>
            </a:r>
          </a:p>
          <a:p>
            <a:endParaRPr lang="en-US" dirty="0"/>
          </a:p>
          <a:p>
            <a:r>
              <a:rPr lang="en-US" dirty="0" smtClean="0"/>
              <a:t>Do your own pets show any altruistic tendencies?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0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539" y="1295400"/>
            <a:ext cx="3529061" cy="22686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/>
          <a:lstStyle/>
          <a:p>
            <a:r>
              <a:rPr lang="en-US" dirty="0" smtClean="0"/>
              <a:t>Altruism in Animals</a:t>
            </a:r>
            <a:endParaRPr lang="en-US" dirty="0"/>
          </a:p>
        </p:txBody>
      </p:sp>
      <p:sp>
        <p:nvSpPr>
          <p:cNvPr id="4" name="AutoShape 2" descr="data:image/jpeg;base64,/9j/4AAQSkZJRgABAQAAAQABAAD/2wCEAAkGBhQSERUUExQWFBQUGB4aFxgYGBgfIBoaHRoeIB8fGh0fHiYeHB8jHRwfHy8gJCcqLCwsHB8xNTAqNScrLCkBCQoKDgwOGg8PGi0kHyUsLiwsLSoqLC8qLCksLCwsLCwsLCwvLCwsLCwsLCwpLywsLCwsLCwsLCwsLCwsLCwsLP/AABEIALUBFgMBIgACEQEDEQH/xAAcAAACAgMBAQAAAAAAAAAAAAAEBQMGAAECBwj/xAA/EAACAgAFAgUBBgQFAgUFAAABAgMRAAQSITEFQQYTIlFhcRQjMkKBkQdSobEVYsHR8DPhJENTcpIWJXOC8f/EABkBAAMBAQEAAAAAAAAAAAAAAAECAwQABf/EAC8RAAICAQMCAwcFAQEBAAAAAAABAhEhAxIxQfBRYXEigZGhscHhBBMyQvHRUhT/2gAMAwEAAhEDEQA/APIs5maYgEkfXAbZk+5/fHWZO537nEJwUgnYlPuf3wVDmCeSf3wFjoNXGC1ZwfL8EkHAUpIPfbGvPONmSxgJAOC59zjtBfBN+1/2/wBsR1juM777/wDOxwwTksfc/ucYJD7n98EFL/tv3+vz/fDHovg7NZreKIlf5m2HF88cb4DairZyTfAoVie5xNmLobncA9/Yf98XPpv8PmaASaDKZASrK+kCiA2xG4F/iahh1F4RyaghGWYroB1tpIB/E1sK077KoNnue2eX6mES8f08pHlZJ9z++Naz7n98endS6fFlzr+zpIpJVVkhHI5NIWYrVHtiKPpyhWmfKelwaMcaiJBVE+XJ95q/MN/kd8BfqYtXX0G/+Zp1Z5uGPucMOi9GlzUhWPhRbsTsi3Vn9e3fD0eGRoWI0rFrtnUM2qq0J9B3O54OHvQ85FFA+ThCs7MTJLdWyj0kgiwFN2nxteGlrKvZBHQd+0OOieJundKj8uJmklavMerY7fGyqOy4unRet5XNj7uZWsbrdEdtwd+2PHpvDiCJJ4j5qtZcsRzfcAej6H/TCad9LDfS2x5N/W+cR/ajL2rz5hlJxw0fQfUemxzqcq41LIpTY1tsB3uro18Y+Z5g0bsjE2jFT9QaOLt4J8QZiPNhgTIiAtLqOwRBZN/AGKRn8z5ssknGt2b/AOTE4fQg4NoTUdpMmiznG+DYJmPez+2E8T1hll82Kxaa8CSC5l1Dk3jnLx6d98cDMD32xuTODSd8Tp8DLARmpyV5JwnfNH3ODMvKGBB+uBJssQ2KRpcgk2zuGYttZxOzae5/rgZXr5wdlMiZN++BLGQJC7zSW5OLH0DPaCiFjpL6mHwR2+uFGaygU2MEdCzSjMIGFgmq+e2A/aWDo2mNupZsSOSg0hTsAeN+3tgLS6eoH0k1Y9/9MHZbLFsx5Y/MSPj9fYY7z/SHiYxGj6gRW/J4GJ2lgvlgjsdIo73xySMFZeRvxVXJIv2xP4mywR1ZYtCMoA43I5OBYUCqGayp57f82xzoKuyN8zcljcEXycZgY5cEijW10b2xmDgW2Vyceo/XEWJJTuccBcaiBqsdiLEqxbd8d66GA34ABCMaxI5GI8cElXMEbHcd7H9sSkqeVGw/KSL+d7Fj2wMuLT0rwwUCSTEDWSFS9ye/FkjejtW/PNCUlHkaMHLgH6H0B8wQdDmIbk6RqIvcR9nPx2x610hzMEhV5IZmXVCvmIdMWoBhECNJIQAmQ99QSwLxVD0tjN5aBXUgxoj7HZGceSB3YIAG/ck3h6HdniaLJSRrBA6hnH3iFkFBS34z6iv68CsYNbU3cmzT06wixZjOPE4ZZftULxUkZQGQsrU00poHQAG7AE0ALN4q2V8OHNB5ZEWFGY/hdXaS/wA2sg6bWuCTfBUbYtELyTgxiSS43PmF42BJC0Yk2CtDRYG9wcHw5UCNVUUAKAAFD52/bGS645K4SKW/R5IYmjyualiUnUVDKbbvbVrF+4b9MNM/4lgaEawIsxpCBplLhmA51LybHBAv2OBut9WEW4AZ+BbUB35wl8SAnJPIwAtVJA3Fsa2P1ojDuG6lLx56jJ0ricTeHI3hkzM83nMvaCPdSdreMqGv6gbdzthZ0/KyhHzC0YASNUgo7G6oLqXfcmyu+H/grOyPDDmCqs8cqwTEfikgY0Gb3MZINkHYYdQ5yY9WlgYj7MsGpVCim1Fe/Dc/ttgTnKNxfddDoU6Z5x0rqRXMjySF1+mS2Dq+o7g1sRvdkCqG/bEXinLKpQNGYn3B39JPAYG+Pj5w1HiKBXkSbK+TCzMUIU+pga3sH3O/AwszUMRQqC50OGSRo20oG/K4okoa7WB25xqhJ7rar7kpwW1pMT5jNGKAhSVMthq/l7g/WhhJi3eLvDYjSOSKTzI3JCVuDtZ0kbfFH2xUrxr05KStGPUi4umax1qxo4zFSZ2spxnnY4xmAcFZGSmF7YY5ltx/bCUOcHrnLXCSVsK8Bz02BCd/9MGvGI+MVROokHbDWPqwYb4zz05XYyaJ53DdsKS3lyqwNaWB/rg/7SpsDCzPOCdsPp3dCsunh2zPIe5U0fr8YJ6J1LTm7f1sLA7+3++IOmQvGVkQWNFO3tq74XQymKVX5CvY9zR98JSs0lj8Q9T+6aKVbLOdBPKj3xWvMLhV222F7Cv+f3xYPEcZlSNmrbUS1dzvWK7NlfRrG42uzwfjfAOCounsQDrWiNidq+MZjvp5AYrfpAHe98Zgs6kUiQ7nHWWq8Qsdz9cYjVvjXRlGMi/tzgV1vEgzG2+By+FSZxzWOcdE46jnK8UD70L/AHrbDHHeVUWDY2N0dRv9h/rj0/o+fzSZdJLhhgAF5iYatQJsAILYBro83yfjz7K9VYfmdyeBrYD9gffFjbOxjLq0kCyZkMF1NLIyxixVpuBXfc7k37GWrG0W0pVZ6v4Y8KxSPBmzP5qRqGha19PmE/dyA8gFgVNggg4hgygbN+a+YYwK05WK7CBkDMrsDyPU6j+U7ViDwF0zzAuZWeQOOUJGlm9X3cgGxolhwD6fgYMyOS8nN5eaiFny8kWbibdQ8KAh/ZgV9II5Vl+cYdaPyLxlkYeC87OaMjxsspZonWgGjv0E1yxG9du+HWe6cwShekXZAsknFc8GQxlMu6eYsEeU1rFYIBd2JP8AOzbUANhxixw9RLxkyAoPxBWB1KLoBhxfxvWFjtSqXuFnd2jzvxDkkADMSAps6QSQSaWxXqF/XnFb8Zyt9l0O4EgCs6Ctxq4oGgLN/ofbHoXiPIK4UeWfxhtTcjTRoEb0fYf1xV/E3hKTMSEg7ORZAYamOwUKRdqO/AAY98dGSclfQu23F+Yp8BZHMxrAybRzyMze2nSVWwf5nojDbpHV5stmFgdUGShBh816U3Gos6ibIvgVx9MMMmjx5jJwFCkSO3lLQ1GOFa8yTfbXI2oDtpGGXjfw/lcwR9pmKKW9MYIB8w0NSiibrEtSacnuWH+cjRwlFCyTI5LqpIX1CEjcXRo70x20kmtsJPFPV8r5xjM8sE0I0qyodBG1KV/Mv1oVf0xbY8nk+i5Z3BYhqOkknUwA4vgk74qw6nl+rExxxFJ29Qdlv8INnV/7qG+J6cc2rcV8h/3LXS+/QkzvRUbLCF9KF6ZZEAVPMJuwDupP0rfHn2a8Ol0zDig2XYBloKSKOosL2INfB+uPSJfA87RkSZuR5FNxP+HSAB6SAPUCR8gYRyZIySHVFPHm9A8yQqPJkA/nAtSrD4BvFtHV2XUr69+p2rprUrB5ey12rGA49A6z4PQxKDIqv5lJIymiGrTGWBrbsx+mKb1fosmWkMcikUdj2PyCMenp60NTg87U0ZafIDjMYMZixEy8YT2xrGwcA41WOg2OcZeCcdiQj4xotjRxrAOLv09mOVoOfUnqG/bA0aMFT34G2JYJ2ENA8gWAO2JIprTSNin/AC8ZepprBLmn1RBWc6kFBThV59AA7gjj/bBDybSX+InY/ribID1aBHrZ9gL71/2x1ncgeTlIJA/qcZjuLLgOUbkXf1BG2MwRdpVJOT9caIx1JyfqcYMaiBgOOScZeMwDjeNVjeNYJwTl59AJH4iav2Hevk8X7fXEsEJatxZ7dq9vj6YETDKKlXgersa3/wBt8Kwoe5bxRND5vlkospsrZNHb1A8hgQrX7gY3kvGGajZXSUkpegNZCkqQRR7aSdv2whnzA/KlH4N4Ig6dIa2K3WnVtqr29yP3/fE3GPLKJy6HsXgHxqc+yQKEy80HllACKeFSPMVdudrxdxnR5/lvJHU7XlgF7R0XDHi74x4j4Q6FmIczHOooofUNt422Yjv+Emq7kY9Z6d0pcnkh9jY5wxkMusgmmOql7KNLX7n3xj1IpfxLVJfyLR/h1au47du3v2ws6grRhnQhPKRt3Hpsi7J/lQWWrk0O2C+lZmRIyJpFmkGokounV3VVWz22/TAryyZmNhLHLAj5c6ltQQXu1vnWFHbi/fjrTjjkmrTKrmOpL5sbQq2YzWpIZJtDaFju2YFvTR7kd8LfE3gXLzZ5ZXzlTuQyxkoNh2AG9fI+cOuq1ncmJPKlGXCxmNUYl3CM1rQqjQGx23vtgTqHhiDqD5fPn7lYR95qI4W6BYNpGk8/3xmj7Le115mu/E3426LlnSD7TmRFHGSdJP4xXB7nj9sMPC3UcjKGGTCjR2C0D22JHF818HCDx10NJlXNRK+ZahHGieqNST+PYX3/ABC8H+E8unTcqRmZoxrNkEABSdgN6NdrI32xLH7dXnwC0xN1nKdXeTSDEsTEj0miBXN83twPbC/wz0fPJI32htWXo6fMcFiexAFnc8hvj4xN13wLm586HOZk8hiKbVRUaL2rbcjTfO4OGniPqUPTcskKuVYghCxLG+5bf3rnBk/ZUI02/LvJWLzbfHn3grJ6dmmzMkf2GFUcUZHVwHXt+Y7t8AYS9W6DH9oEBEoGw1+plJI2BatiOx39jh/4M8RTZuSaOdi2laV0UBV37tRu+QMcL0t8iZZMxmlly7mqcSEk2dtjQP02+mKqUtOe10nWErydUdSN/WsHl+ZyxVmAshTV1Xfv7YgvF9Xp8T5aT7M2pHst5tgAjc03xziqZ3pmkWvrUGjIDak1wO43x6enrKZ5+rouGRbjMdy5cryMcHFjOYcYDjMZjjjRxgxvGHHHFvysgCXe1AAX8b4hgP4u3H7/ABitJOw74lGeaxviL0yqmqLhJ0YKHMzmOwDHt+Idz+2Avs5bVos6OCOQB3wtzXiWSUguSaFD4FY3F1dfLYbqT/X/AJ84G2QdyGfTOmmUnS26jfb3xmNdC8RJEWO9n9Nh+uN4Rqd4HSg1kqL8n640MdONz9caxrMxqsZjdf1xtYyeN+T+g5wDjkY3jNONquOODMnlLI9ud++Jny9n+39v3wV01BoHuDZ27WK770e2Dul9InkZnjhkkXcBgoo/QnnnkYm5FYwcsJWJ3yZDAbX9fb9MXTwT02SQ+U1lSQRsrD61R0mrGq9+DxhLNkJUYB42jHu6bfT2OPQvCxjQgqdclUSAR+h+f34xHVnijZ+n0Xuzgf5eWHzjkyrX5VvIpNpYoLY/NRu/0wRF4aXUhV3hChU1QkWVU2FdGUgre4/Mt9xhguZ9P4a9vb/ntjmXORhWLsFq63o3/f8AbfEOcmqWm2mzrOwgT5WRTMY8vLpZAbBaT0h9QvUELURtswPbc/Lxypms28kyGMhfKT/0wE31nsNr/U84ruRyglVMyJmVstIzSC9m1LqIZTy2ncNxZ+uOvEWdkXp7SeQsxlCiVASQwLgWdJtwE5Pf6bYR3Hp3wYHG3V+RniLoySdPQT5hDOIvMEptY9mB1ldvT6gu/O3PGJeq5DKzZY5GTM+X92r6Y6TTGOdv5SQTvvXxg7rnS/M8hT5H2VRrmWTUW9FFdJApVU718YUdMXJ00qLLmSUeTzniZvutxoDEbjsBvtviMn1Q8con6F4lyxysoyUckkOVGkUPxlRdRgnj5rFB8PZODP595JMpMCxLkzUQPgLS3+g+uLb07xZHlMp5uZWLLRyN9zBGotU+l2zHnYCrwZN48ifJPnIkkdE2ClaJOwNDf9xthW3G2k84vvkZJ3RXfFPimbzGyuQibzIQEdiopQQKKm9iD8EYi63FGmVjfqSec5B3RD8HsaAAFWaxB4h8VzjKRyeUuXfMFvWLDRgUVs1bN7giqPIw98Inzsi1yPNudPnirsLsbslbvCtbYqVVT6PPnnoVTzQkzfXnfKA9N08gBCBqVQOQC21e7A4CyviOVEVJwsrp/wBeR2VUjv8AJ+E62r8oxzkOkSwylnnyqq7MAERFMnwWHFGvTztgLLRtmFZs3DraBj5ZsoJD7BTQ7CiecNthlYa+efhffoUTbprn5YCuuZxtEc8UpGXPEccVl+wAsbA1X9e+ID0yOQozXEDv5JKAknenVQGY/F41lGkEvnZmZVbSdMCN+EfS9yB8YG6ZkYcy5zg861f0K1V6ey1yP15w1bY88dV9PyNe58c9H9evw+IDkcjFO0yRQOrCyJJGYC9W3F6dvb2rFf6r4dkg3cx770HBNe9c1i2zZhsy/kzZeWOOixYtVEcE1z7VeIsohkLQx5coiWA7ORdA87FiSTdA9+2NUNaUXn35v538jNqaMZKvhivlRQcb74tY6bl2eRZGjiIGwU2dj+ZiSBt+UcbYhj8KEuzNYgQai44I7BbIs/PfGr96PUxvQl0K1WNVh+/RUZwAVtyAkaPrPPLkXXviHOdKiRmXzQQpolQSC38q7713PGHWomI9NoTDGYezeHVWNZHlSPXuiG2Y/WuMAP0shgpPqPFih+l7n61gqaYHCSAMZWCpemsraSDq9h/p3/pjiXJOgtlZe3qFf33wbTBtfgc5fn9P9sZjuGJr3VuPY/GMwbQKZ6b1XpCvCY83FG00YoTQRmORmP8AMGCIQvdiKa6tSC2KVmvDihH8p1m0sCrqatT+ISKTasprbv66LBceoQZeNQwbLKXGoiRkUDfYNoHOncAEDeyRvjeSzipqJLNOoJjKaNEY23ttCAV3YW30G/mR/Uyjxk9SX6aLKTlP4fy+WgBEomUWlFTFI+nywCeG9VttQUG9yuHMP8NljHmQS+ZqUAagSAbGsNpBU0Rpot2Pxi2ZSN2STbUCxOksG/LZe6UC+dRVjuDxdSZhHOsxkJpZSh1KgcD8sSSEg0OH0rYvc4nL9Tqt0mFaGnHk858Q+FXhhkabNRtuSqEeonsY6sKoskjbiqxVjl00Ai7vcECv3u/9sMep545icu+ohTVGrKi6BqgKAo7d8CR9iFNA2Fs8cnvxj0IblH2mYdTa5eygrpsIX7xgzRq6h1ArYi9j7Gqr+2PT8nnPN8ryKMAILFF2UcaQCASwPqO5ANbY80zk5eMAUFQDZe5CBdTE8NQ/fHfQvEM2XIERtSfwG9NkfuD9OcJKLkrNX6bWjpOnw/qeh+JejxhWkcFj/wCWGLUCSApYXtfxQxF0rz460iNowtBIyV9iWbUNJPyT7Y6/+oJFQSzBHZ0+6jFsNVgHUDZLUduKAOD/AAp1eTyjHJo/GWpRRA9jtwOP98ZuTdOdtOJJnfGDRw2yXx6Q62fna637n3wh6516YDzBFR4tjqI2BOlQBTVR3IGLJPkVzB0AaQPU7/zFd9AvmjiLrnh8TQVup33s1Y5+g2+NsFeJLc1w6PNvD3jrMZXMyFn1LMNLhjY3I9QXiwLA+NseqeHeoxnTKEAy5BdFJa4qBvnmxyTs2oADYk+Ldb6M0L6WF9wa5/3xcvAOWzckM/l+WAy7LJJpFe2m7Ao2WIF1WL6qjKNnnRbUnFl86p1tM5lIY5/Oy/20hY1jBL1eogmqVdNGiOO2Js7kM1qRYJlhy6QaAzKrMHsU2ggKKG3PzvxhFHl5OrujoHy8OXpWdQo1yRkUY+bQAspIY7VjOqdKHVHv7Q6ZZQ0QRbHmSI28gHDDt7WMYNSNfyfysvGuhJ4r8Qor5fJvA2bZwAslCjex34vvY4GBOvdKhgCR/aWgyuXCloVBZnYm1UsDr9R2A+MN8nnmidoo4f8Aw2WQoJZPTqkAFKtjfetTcWTXbFTn8J5nzMvIipmdUpnnkJAUuKAF/iKqt1icKbSuvv8AZYK3Rbs1L07MIonpijD0liBfs47/ADtiPxqII8mYzL5EWwBjXg9twL39uThJ4t8F65Y2iqMSOTOA3JAsULN+1/rhDHnYwssOcDy6PVK5YlEewFSOqJr69zh4xTitr46dRf7W/wAEGc6JlBk4n89jDGxbVVFy3IAPBsfUY11PLtm/JkR9EIXXpJOqge69+OcGZvKZVjlH1sITtDFXpLE7FgbPPN4zo3R5pc600qCKOMNGqEEWoG1A7VR3xTdS3N8Xz9PXzKUniua4+t+HkB9MkyuZzMkoVi0YD6mNKe3H+/OOTmI85AWF5WKCS2AqmHfit77b4K6b1COWd8qMmEjphNtVBbq63ok/1wt6ict5UZhDtGjNGse9PId7b3HG3fbBSe6s3iutLPuz8jty23afN9Lf4Js8JnT1y0sjFi4AVVjC2FN72TvXxgaTOywRqgLzM3rdgWoA8Ad9/wCvOO/JRpQsjtKcuuqT+VCosluzEnYD2XEA6tJNfqMca+pyPyoOATW7Nh4xxVY+HoJKXW8/H1NwdOSRTLmYlgSwVAtS1fz9z/Q841nsz9sTy0qIRDUS+ylfoNtq72cE9UyCTNH95TsPu1q6Hv77+/xgbM5cKhhaSoowC+nd2Pez+W/bDJ7qfXp5f9ElhNLjr4v/AIH+H8tF5LNH6nNo0myk12Qj8IO2/Pviu5vzlfy0iCWPwxCzXy+7b1ubwb1vK6oofL+7jVeGYCrqifc98NMzOcnlgFLTO52JG3H9h7YKbTtZbfB0kmtvFdfE4m6BM0cTr5Mco+Tai+ATYsd+ScLurRRZeVDMz5qTTZU0qg/5jux+n74W9CRpMyl6jR1Egnt3w0z65FJizvJI12QoUr7/AK19cNTjKnnHRfcTcpxtYz1ePWglepySxFlePJMxokEKXG92fxd/1xB/hUuyQxpKSPVmWIIO/IYmgP64kboeWnU5lp2WIbadIBse12AMdCeHPKuXjuBYdgxLNY9yPfvv74RNL+PHXHH3Y1Xzz0zz/wAJGhXpwXzETMSybszM9AewFX+vfGYGfNZAaUbzXMYKlwo33+TvjMMk2rabOtLCkl7z0EdKVHbfRFsFRZTrYOg4B1lTTEEnSAWY+2Dkhh8tPuIY1Fn1RrIxOwttQZzZOzHc++CMvFKYmK6YY6IoRhSwrbYVo3vbncHnHL6UXYHTVElrJstYAoEittQtSCKvcDz5Tb4NdLqCedJC0kgA0gMUiqwpjYC0HKsOaIGx2B3wh8T9akWNt8xHJKo8weoRuLA1rG4pW07HTYN9sWGemVjTJG4Bo+kMRpoo7rpDUFo7mwRXqx5r4i6qV9AdtL2dGssvPewLPPq5PfGn9PHcyOvJJWA5OZY3JX1DSQdvcbH43wJlYV7kgFTwL3/pz/vgJTXcb/8AOcM8v1AeXJGUVmegpIBKkHlWuxt9cb3Gjz4tPkHVi1RqCRqHA3PxXfFsh6KqoV9PmRkEkmgtNZG4BUkGt/0wp6QxitkK+ZVajvp35FbX83/tiw+F4VVZHnfUVJPl72zf5hW++/PxiWozTpQVkMwfNSLp1pAmys97Dk6aGo2e5/ph1k88saaIqWIWS7XZ9z/p3wrg6kzapHuhvxQ27AcfGNZ/qLZrdwxRAdEaNVtyAe+/xxXzhNtllNLJYMr4jjhikdu/4askgD24A7X846yHjwvYFFSPx2Tt7EDihtvtjzXrvhjOpH5skTLGDpG4On6gE0PrhBks+8TBkJB+P+b4v+0msGeevK8o93znQoM5GzKiu6qFGk1+U71wKB5BOFHhL7jMlNTpDlEaSYuxaxWyqK4HNc/1xWuh+KzIw0Wkv+Q0G/Tsdsem57xJ9jyeXOkNPmmCqtbWTbFyeyqb/wBsRcWrQ0pqSTIovEryhJcuESBldljlUK8rflC/yqeSRhEmYnlnyskYXLJLlyGfSPSVDERxxsQQuo6uNzudhjfinreWaaDMRxNNKFUQsyvpAZ20skfLE6WIJoaa9xiu5iRWR53cxCNqEygtqF1ptvx736U9APdsZdj5769/YpFqhquYy2Z6ePt08zrlpKZkGkSueygeplXjVXucQdXz7MUgjlK5Axgxx5dW8xhWyljsNTX3v4wu6b0cnLSSwvHmouFRlCUxI3ZiRuPbvh0+Xjy2XObzuVhXMIRoVSDZ2AIBJAI+L4wWlF154Xm/L7h5V9/Eiz2XEqRy6pcvmEiMWXgMi663A9J/My++Cn8ONmIYMtmpdMwGuVEIthwpJ+NiT3OIv8CzMmZymcXLxx+aUed2aygJAqie6ew774bZjwDmB1SadZB5OYgdVfvGxAAWudiLsdj8YXpzXX3+BzlQlzvh2FZMvMsijKdPBDtYJ1KQQp+dXP1xB4p6VmG6lljAxZJFVoqsqi2A7N2Io/scMT0BTkJukxyA5mPTLO3YkuCd/eq/Ye+CpfFKJFkYo/VDNA+uQ8rHGNNg9jYNjAtrKy1az4NXYLvHCwDdc6WczGDkGQCaap5FAsqNifnT7Yr/AErq0KkRxpUQnEcG3qZxZeQn9QB9Rhl0xJchHkMsjBzmsw0pI/8ASpa54NerHecSI53KiFAy1JOa3CqjyNfxrkH7BRgRVLY+M0/Tx+FIpu/t169/MCyGUy2XeTK00jOS0jtuLVdTA1tSDc/JHzhVnfLbJxSLGwywd2ZRzI90l96O5s8YJ6T0mTM5bMNCSZNEcRNDdpHEkxv2o170Dhh4dz8xz0sNactlUKFSO4OlT7WWvFMxt3bWXny/KoXcmqr077sC6NlI9YnkkAlzS1Eh7LVem/0+mA4/BugSNNNUQcMSDZZVu9Z7EnthqcsH6hmtZ+8hISH2XUm1drJ3rnEfR4lzXS5IXPleU4Dy1sxDX+pPB+cFyayn4X5J+B1JqmvGvyJs50hZ2kkEyiKM8A2FUcD9cEJ153zMUOXClDV2L2rf9vjBhXIQZN9Jd4pmK3+YkfPav98FyS5XIQR5hIzUqhQaGqqvn3339xguV9G+ix3kCTXDS6vJ3mOmQHzIIzHHKwptAGr3uueP74rHUPDmUy5HmzsxB3RQLNe9HYY10fpsi9QjVXNv95q33Q7/ANjifqkuXbPOnlmSRmC2dxq4O1XXzWGipRlSk2qvuzpNSjbSTushPWukLmIE+zMQEFiGxwfgmxiPpvS48jGXzDlZHX8IJ4v8pAO/zzg/wl4VlizTzZgqgHpX1A6r/sK2wF4m8NStmzIzqsGx1kihQ/CRd384VSV/t7sc+foFrH7m3PHl6iaeTKo9rDK+oX63qv23P64zDPrE2UinrymkYqLIcAD9CPpjMaIzuKefiZ5JKTVr4F16h1fy9Vr5LKv/AE3BaVnbjWVAWBa3CgqTtdjYw9O607HzSqooBMhCBQSfSo2qyWawCTsDwLwp/wARaVip0s9lmZ1BLUd9W9n/AFx3nZHiCAqpC6WnN6QZDusYogkqp47FnJ2rGf8AbSW00b3ywfqPVHEpZpSzVQLE7Lew3Nlu55HPvijzEzS/isXQv2/2xauvdULq8/krEQaVALUg7VfOxs2OdR+MVzp/TwIvOewNRAquwN2bsUSP+VjXpLarMur7TS95A2WGoqpsbgEcYmbKFabbb33/AKYkyeWYIJGX0PYU33G3P13H+uJncMdJDWD9a7mxyMUskkMumKjnljq2ZQxB+q+9fyfGHnWemOIAxLakNe5IIG4PtsedxVHgYVZDpZDAR1JdWrVTD2vsfY3+uL304a4mik3HbddSmtwQO+9EYhJ5wzdpxco0ykZWN5QzMzaFO6gbD9a0/wD68mxhxkp9NtGukEX94yrWw341M2/4R2B394Ot9Gkyh1w28TEFquhp71zxtZHHvjjK58SL6tIBWtZsgC+CR2+ase2OYsVsdPkajrxAdZHjdWU1Woo2oWGsagNjxz+2K54n6TFmxGYFhjmFhqZVDr21bAa/n55wyjjBY+hdVXYYbdyN/wAf13vnk45kiBpKVATRJ9NGr9W1UeaPuMCLp2gye6NPv3lEPSJ8syPIske/pZAD6vYEHn4/vj1rM9eh+yRJIxMkUesOVDOrsCPSCdJfTte9GyeACoz/AERYogzSwusmlSi6hWxJEg41AgACt+bHcEfbBHGqxltbDSzsCq6TzRa2Yc6T2AOHlJTjTIR01F2iVOoJKucfMSmFPRCkgFudI3RSVBsAaTVDc9jiTKplS4zKZtxlYVCiGRW0mkoXYqi259OO+reIgZmjljj+zRDeWSM2JQPyAghjZ4AOBJ8tmI68mIT5d9JYlPMklPNuW2UcAdh2GM1Y8L+H05LcPx7+hyOtjMxGH7Jl3jJL1E7qFIHN6QLxrLZqOQoM64llWky6lZggIvSHYgK29C67YLmyGfRwfLj+yuAGiJRAqsNxtRBG+4vHOZ6HPCSvTwssbU2l5VcAg/yNtXyP3wVtWF9fq+h2fX3BnV8lmJombqkkccUY9Pks1gnixelq9iN8FeHuqSzQBspm5Jp8oKCtHp1x1ssiM1P8MCDgHqmamXL+ZmmhaNqWSGQEhG7aXQMV4umBAPfBn8Kkjy0c0jywmKQgBgw1JX5XPAB7fv3xP+jb6PFcfQL5pLp7wnqXizL5d/tDQtHmM/FolBB+7lQaCpHPsfkUcHR+Bl/wqHKzFEzggnSIF63kk1EfPYfQnFY6rlZ8tmZptAzOULiRGcLIiHbaQL6owRtrA2oHDvxnmznIvOdHWIRebDIPxQTAKHR65B2YHg74NbUq6137uBKt0u/9Oup+H5cvqzklAZPpyxKg/wDVKFGr6E8/IxJDFHlY4UQB5VeLJyvW2hVaV9vbTZPzhl1jrDfacuhdXgnjiEqMN6lGkOPjVp297xXOoZWbJxtI4MzS5idzp3ZVaIInxZsD6XicreH/AKNHHffgEfb1M+SfLDy4cyJZpQKAYIqxrYHHb98AZ3rMmc6fA6hY5Jp9DkcExanP1sLe+GWb8HebkoYIpQM1BlhHz2kcPuORspAwXmOgQw+Tk42pof8AxIv84Ksr7H3u8c3FZXK/P4Cm3hgee6anUYMtmIyIrdJZTwW0iqv4INfF4TZySObIZ2GGPQuWc7C/WQxY139/msRZaeUZDpywSEq07K7D2DMQtHeq1f0wyyUgysOdzliRJpNUajg0CKJ99yP0+cHa1jwePiG019fgIMx1PKrk0SSMEFAVjIo8bEe2/fBmTzcEnSoznAVjEuhKB20k6b+KsYZdPzGW6jL9nmyml4ktQ23oIF132xkueykjnISRny4hqF/lKgUD3uv9sF4xTu75+gbt9OK/0C6V4imZ5dMAEUSt5Z21bVQ+le2NeFerrmpXZ8qqSoP+rVEHtyNjguHwskME5jmlPmRsYyWGj/IdX5SDQJPO/wBcRdJ8PS/4c8aSgyS7gk0VYgEqTyNtsCWxpteSXIycse/wKn1Hw1m5WkZz6y9KmvYj/LvQ34GH3jBxoycEpcuQuoAfj2rcXvvtgfOeGc8RllZWkiXSZSpuiG73vsNrw96p1tDn0y/krIYQSHblfT2vjFHNuuHV8dOgiiraWLrkq2S6BNPm5NUTRrGun8PexX12vfGYtngvxY2ZzU8clBY19Gx2Aajem9+MbxPU1daLpUsIChCWe/oDdGjQyh20eXGxkkk2LFUUkRqzGlZzQNbnVyMCZjMtKSJlWzqJ9RHO5FEUxJ5bvXbA7ZPTH5eoldRbTR/ERWkC6IBuib7ewxubKKosSBgBdNsNgdww7jvV41tZFy1grfi0xgpGgGobuQex4B3okDvt2xrMZEmBPKZSgA8xuArk/hYnZiRWws1vQG+JPB2T8/NNK66hEpkIq7YfhUD8zX+EUbIFirxZus5NmdIytOkf3o5COzFqLLS61XSrN7iu2KOai1EjGDmnIrIib8GoBEUC79gdwPk3v9MDeZKG4J3v5ocWRvWHkfTzqCoGlI5YWK9wCRTc9sNo8oiJchaMADV2JB33o7g8ChhXOh1pXlsC6RmjEFlbn3LkfoQOLxk3i1nzodFFndgLKsPla7VzzhdPkZ1fSE0CQAptuwN0VHNDv/XDDpGR8kEAI7tzd2CD9a4B2wsUv5FHKWIrFF1yniASx6jtZp1JHJ/Nde3J70Pm69n8k6MJII/u3HrVaFG/xAXQ1Df6bmsRgKH+7dVDco11t21H3I9/jBaSFrV/uwRwaZLAHBG1UDfBr6YBeMoONS5BsrkdZ0ghrtgqknj3Gkj5vGZvIAAGRXF8M9gnSdgN6I/t2we7yNYTylYAFKZrYcelhxXyLF4S5jPSBqk8xWBvQ5uqPbamH0Axys7VhFLuhjCsdEEcDsq3qAPBAuzdXd79sFZ3wrKsEMuWSOCYqbM7Mzre9JdizdE6b49t5ej9XWNSyoJHNFQAdz2o773jjr2RgbMSZuSR5pYQLy/mUsT0KF7CrNnHZMkssWZbJQZx48rmpGafLLqlYn0ncFksEA7EAkDgHFez+fMuZNSTS0+kRZXUqhQaVVb/ANvevnF1yJkeP7TJBDJKyMirApYkP+IOeO1Ekmhdc414dfORa/tCQ5bLqhKgBEQHtqYEtt++FUnFv6efkFq0CeJJkmSOF88uUfTpeFysm/tIRsCMK894WTJIjzzmNv8Ay5cvCVIsfnINEf13xrpPhuOaSsv1HJ+eTenyTyf5Xk9Tb+1nFr8aRDL5CIZ6A5trAZo/QoO/qvtttxv8Y6nCkuPn819xXJPLK39jy75dswM000iEFpYUCuV4Amj3Df8AuIx30rr2WZD9lijM5FNGwVPNA5IIBjut6rHXh+TIOpbIRqmbr0xzuzE82BTC7HscDZXrby+a8OWRcxDfnwaKZ0HLIfxAg8rRwso3d378dopCVV/vbOOg9LnfMrLokyh1E3Sjf2BQKRfHqVgd7JxZ+t+KJFmjGXaNrBjkRymiYbWLGyyKL9Jqw218Yr2TjC5ebMHMzHKuurRdPG4aqDHuDt2usBZcNpWYMWfMnQhdCvmA7AyqNSEirDAA8G8K1ulufTCGVJUegT9QimzMRlhISJfuZAdgVr7tmGw3AKk7frhVlc2Zs6ZMvIVMvmLLlpCK9KelkH/5B24vHWZ8PKsKp5xy0Sr6tLKob3suD73Q5wi6PGIZRLDHMxQ/9SIxTKwPOpRpYXz6a/XCRVxsLw8Eme6pLIn21AY5Xky8VC7Dxlw6mhxzh54oiaDqJzThmRMsZIW4Fps6H6hht84ry5/MLJAqQut53zRakBg5AOxGxotYO+94sfiPxLr6jL06cXDOFSNhymteRfYmv6Ybb4L/ADArdNEf2fKTQ5WFA0YnZp4LsMjaSWB9xZNf3xkvQGTp8OTUhp4SJXQGvMUSan779v6YF61FEzQDLsGTLwzQK4NmKVUGmz8i/wCuA+sZLMx5nK5yKUH7qISaj7qA99iCKN98BZxdevvoNOroK8H9KmzGcGee44wpjVe/t6hWwr+tYXdW6bozGcbNDQklrG4401tW/IIBr3xYPH4ziNC2TJC16wOxNEE9iKsYXS5NusZD7weTmIZdLVdEgC9u1g38EY5f+rpceaVgvr2zb5Ux9PyuXeSnf0IwIKtq3XnYoeKI2wFmfC00eUSKOXTIzl3PFggClrsK2+cH+KvCyyJlBl2W4GFKTsygrf8A8av98DeLfDOcnzgMTFIiv4r4IO4I9+4/7YCd8Srl58g2lyjj+H/UcxJmZVlZjHENFHjVf78b7YhyuSzS9WYyRKI5GNvXpKdt/fjE3jt5ctHEIiEcsDIy0CxUbN8+2GHiHqDy9M82NtbaASV3IOwJ2+e2Dz7SSqWPyFY6vGQfp2cyGTzsyjUjOtsdyBuNht83++Mwmj6YM7CmYhQmX8EhqrIA3q/gYzBez+12K9y/jVE8E6E7hlI95EsmiD+L/tfGAPGHUgMtpVzbtQQi6Xe99u4/l+MM8xlI7tvLUajRDWa5BYAlhttim9fEb5gLC2sAAMaoar7WTtuLONMEpSRKbcVQ18E5HTcrXasFBBIokXyCD7DsO294ts/iaLMBcu4KbEvTAGgdgTXfjkd97xWfDvU1SOZAQDrFavbVuf6Df6YuHTeoxR2yxxrG4tmApga317EH3B9sHU5tlNFYSQJGHjRmy0TiMgW/qLAHnTr2XmqA/U84WhwGjmZGZjvrdSaZav8Aymtgb274d5zxrIxIiNKBSsdJbjmqoAnt7fOFE8yuFd3OgE2qhAQT+IigO+5sYmPJrow0+InZ/NOzpQ1aKIH4uaIr9BqvvziOXLLKxddi53VdJ/FuStfhG/fucCh5Aq6Csi8rdWATfqBO9j2J/piR5mDAgEqKOrQEANbqfy3vsTz27YFeArqskea6VSagXY32CaRpNG/Xsd9rAv8AqGHTuiNGj2QSCCtlT6a2+Nj2s7HbEceYRqBeSubtG44ANDTycQCZVGkqCumyS1DjgjejtvQ32+uOuTD7KySw546WjkUCMLYA2VSByG7MOxv49sKM7O88lRu0rAen1droGx+xve965wy6DkzmnYU0EfYn0lu4Cq1nnuB+14HXwFPEXllqRFJZcvAT943YEmtvfk1h04xdSYspykqQ0j8P5rLIkzvEGFjQzgKBXLPYW+ezHcc4NHS5khlnYRTzPGdEcESncigS/wCcgHmsUbPxz5hvM6g75aBTsCre9aY4zyQPzEH64tuX6hlcxFl8pkc/JlJFpVBVh5nwTVXfa6s46affT3kUyr5Lw51B41iMbwRsV8yWWTQCATzZG2545/bHpWZ8EZPOZRIIiGWEUnlSig/+Y2wJJPfFX/jTNOqwQvEdC7+bezvVbrwD3wi/hNPm4OoRiOFtE1CTUjAaOdQOwBHY4ba5R3cegjfQiyngrquWmPk5V1cXTaUYV9SdN49OyvVZT0lm6tEBpB1DQBadiQL0t8bYRfxf63nMtmkaDNNGhQegOBvf8tb/AK4svhzNy5zpbHqShSVKsxFak7MQNr/7YXUtq/8ATo4POMv/ABDyeXYHL5IBQRRatftd77184u/iGfLxZb/EoYYzIUBDXRbV2Ld+cVzpv8JMtmY5DBmvMF0jCjoI5DDv74sOf8Fhel/4c06mQDWrEVww5Ht2wk1B8X52Om7K23nySLmCyfYnh1tCQpAbTwQR7+rUMSdKWaoJGZJlkl1My/lQikCKFoKNuDhVnswRLJGzVEka5cAlgfTy2xqiLF3xWGnT87JGiLSoqClv22Nfr7nnCKOO+7LuRY/FnQYcxCPtFooNA2LBO1ixtgfwn0+DJ5SeTL65NIYycWSgNixxVYr/AFvqTZmExySUNQN1XFkAj6789hiDwbmZsg7raTQZgURRsbVenk7GiBd/thlD2av3E2n4WRdA6W/UZJp9JSJCxpGIeRgtga9uB3wTk+qSS5nJtJD53qXQzFPMprqiOWTYn6YJ8OeIf8OjMUYVoxIZD5lqxDCtC9ieCCRxYIPOBenw5abqMMysYdLFimwUdxoIJpbPA98FxV+X4DlLJLkYojmc+iq6iWJ2kjGxEkbEs0d+4Ow+TjU3hw5jpcCxZlPSCqsTtIuqwD/Kyk1X6Yc+MszImcVssgZHeMMwFghiVkRjz/m+LGF6+EUiOeyDSkq+ieED8SdyR71spo9sTV1bfh58DNrohx1SDNtkcs6hRNCw81A2zr+E6Se+wNYXeHp8wmZzkU66Ymj1q1fyjm/fQd/oMQdHy2Zl6bmoHlIeCRWilvkH1VftZr9RgLoHiieXMfYsyPNWWMguvNFaLA/ykbEDveBtu+PwcnSpijN+H80I4BHJrkjkJWm3CtuCPcbbn5GLl41kzaZeF8sSHrTIAAdthdfB7/OFCeCnTyFTM1Llz66O5UsaPvdbY3/EbqmYy0kE0ZuFgVPsWG5BrYbGxjsyaSp89A2ll2kSQSRdXyogklCZuMb7bhl2OxNMPesRTdTHSIIoCBIbOo3WxN2PnfjHfRvCCrmhnnkXQw1BTtTMNwTsNsMvGPhgZsxZmJwRF+JOdQG+304//mA3C9v9ea8zs89fETn+JQgnZBCNGm9tjZI5/TvjMVzMTZbMTV6o2VTbDuAQK3xmLx0oUrixXqNN5Q36zJpy0hYxrXGwN3xR5s78jvij5J9Kkgep9rPYDfb9a/bDzxtmgZREvCbk7H1MNwKNUP8AUe2BPD3SxLKgawgJLGj/AGF96xaCqNsjqfzpDXovQlBjeQbNE0jXfYnYn3bY18YtnR80ttBGmgOCPf8A8sHf6A3iHLZA65C5B9DKDwtWKO1qdiOK+MNc5HGGdQDrU6iygbONItR+KvqOLvGeU75N2jUFSF56HlwB6AdCnSpJtj2IBPqphuPYHFblKg6hrH+WjRPfeuOe+2LD5E5d9TI11e7KG2NEqouxZPYYgCOdncRob/Am97gVyRZ5wE2upJ1xQmiOn08+4I209zd1eGSTSfzNtqG+5A/lNmuaIA+MaDooJePzKbY1Sjbuv1+oxmZ6hHHF5lOqE0WDuvmuQSEVNxXuTVe/Aw9NsDkqIc1MrN6EJfbaNTe53IHDHb8J3wX1rIvAwOXyk02aYBvNMVJHYBoLurN7navnD7K9bk6bG0ufeJWkQeTBFeo0Lty257LuffCz+H+c6nms750oY5Z7D6wAg7jyx+w2H1wfThfMk5CieGPITLPmJZcx1FhYjNehmFDXXPPAwy8Ez9QkzTPmVkEQWm8xdIB2ry123+fbDr+JvTY8nH9thiUZl2AEhN6b5Kqx02OBQxXvDnS+oZzpsvlStK8kgJDvRAH8rnuTvV1tgU5Rzy8Z+wqa+5J428N5rNZjzJpoIsqv4GLGlHynJY4E8I/w6jmzkbRdQy8ixuG0rZc6aOyHt84d+POlPB0eBc1r81aBJtrf5YHTXsThB/DPpIy//wBymtUisLYILEj8t19P1w8d0YZ6YFdN4PS/4peM5sjGnlRRvrPLiwNudP8Aritfwo/iPms3nGhzM6FCpKIUVSWvhSAOB2wy6Z/FHKdVcZKaCaJpiVUhgd6/mFMprvWLBkP4aZXJa5snH/4mjoaRi9H4B23xWuSSaSplc/iT/CyTPTiXLyxa6opIxB/QgH9iMO/CXhbNw9NbK5iRS+4QglgqntexIH+uPNOq+F+tZnNgzI+sm/NUaVUD5SuK+uPSoOvJFk1imzEkzAaHk00wNe7AAkH9++A6WA0+h534c6DmMrmT5OdisP6wiko2nf1NxdH64tPXOrI2Ynk8xWVo1SPSCWULqYiuCGar+MVHyQjVEzShzZLKoOqzXpvbbnTt7YhSeiCLXfcWee25G1bd8Qk92DVGFZO58vqlamuNqLB0Deonf8LbCySLx1muq6QqsFIaxqUcUa77jiwed8ST54lWUmuL4AJG6liCti9iSNrwS3RPP06Zo3O4Kk1wbsshYdx+I/r2AGeAbLS16guscA1Y4INk3/2wPnnUuvlR6QPSUBsH5Avjv+2O8z0yXLnTqZNuLLAg72F5o/TtvgYTSqW1LISao383fq42204O3NoF4okzgKqrfeKp9Ilo6WO/ejpO34fb3vHMXT5pgWRPMQCmaqvbfdjQ7d8d5XqSBwrGWMMQJLFWDYOoLa7Dcc3/AGcQeDROLimPkC1UyLqTUBu2kkFFv6/TDW0BtCyNGhUH7QqMCGAjJm0ttu+lSqEV2c37YKmzi5mYTnMRCUAEM2uMKwPItao8VxhZ5bRSKkyrpB/FEVGu/wCVr0sD7Vf0xPNLCykhWYAsAzA71xqIsrv35POOaV3337zk+gxy2UMeZZ481lny8qlZYjmFGnXVhL/lPB/QYZ+CekR5fWhkjkKlmhewWQd0Yj68e5OKXNlyLZXelo+liwJr32Ne+947XU5LMdWvnQhX1diaFbbXwT77nAlG1gX1GniOA5xhPDqy86gq4OwkABo81de+9H6Yg/htnZXeXKZlS0f4lDC9Lb2B2pv74GkjYAVqVgSSae7PPbbEZz0oIaOQrIhJDXVAk/jB2IJbiv8AfCKL2uPaHdN2uRxPOzZrMZCZmrSTH2DIdxY4NDBX8PeqyQSv0/MISV1NDIQd1Jv9jyPqRgDOZuHOhGzCyQ5iPZZoV1K2/tyFvfvW+5wN0zPTR5uKT7SksCtoYn0lVPGpTxXuPb6YXbaaXh8/I5u1ksfU/EvT45ymYhGpQeEHII/uP7YzAfjXpC5iRZIZMtJYp7kAYMPkbkH59sZgwhFq2DvqedZlGllZmYamYkmu5P12xZ8lkTEjPGQCnut7Wbrf0k1yPnGYzGxroZ4t2xtkMy2uGJ6fzCNTVRp2UekWarA2f6sRJJI0cbESsvBHLGrN8jsecZjMZ3Fb2aFJ0vUkyHV2zDBABGATZ9TEiuLY7YJzeWjEaylWNdtbc8be3N8Y1jMJqezVFNN7k7AchlDmSih2iBWQtW5IQ3Q3AB+aNc4tP+LRHo/2p8usrQn7tZG10VIAJYiz/TGYzBvhEZc/AsHU/DmWz0MOdzEQeRIgwFnSbXVRHcA48w6J4snzPVMszOUSNjpjQkKALsfIPyMZjMPBW3fREk+PU9N/iD4IHUoom85oQtNp06xwe1rR7XjzfO+L5+lqMpkiI1j/ABOwDM7HvwAv0AxrGYeOZJPgS/YbPTM74pKZPL/aYkzJmFN+QXV3VMP0w8yuWg6jlNMsCeXdBDuBX004zGYaP86OmqR4J4x6d5efaGMiNFYAeWNNdrG+xrvePc/D/SEXLxqHmLRAhWeVmN+5HB+hxmMw6ykJqNq/US9a8YTJE6CtSEgv77+3bFMj662YZvNBahe7b89rBA2HNXjWMxmm7WTXppKNosXh7wdBPlxmBqjoygqKNldVHUAK9+OcVKbKqwBUFWJIJsntfB2OMxmA8UdGTdgIf18ABWCgKABzRP687bYmzGQUDVW9Adh3+BeMxmOliqKxynYJQYAjUtkXR73Vixt9MHSRNHAJA96lBoqLG3v/AK12xmMwY5Fl1LD4UySgNrt/Sig+kH1K17kE8AggVd4s2e8MRSZY5YNJHFCLVVb2XUNyCRRY8EY1jMNDJn1XTweZwwiRGLdiAP1XucG9HyESTQyOnmecCCpOwO6hqNixpv8A5eMxmJ6jqD9DVBKxVnMkscrrzRIsWpoVXHffG8zkGQahITZ4YXyD874zGYpDoSnyyWCNtSU2nWtmgeaHG+25xJm4joY62OgqKNG9X0qh8YzGYDR0W9rBUQ/H/wAcRZgafTyCe/arxmMw00lVCwk3yQZaY8UDW1kf398ZjMZgonv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 descr="https://encrypted-tbn3.gstatic.com/images?q=tbn:ANd9GcRPMBjt9kqU63QO-uIDrodCTH0iZ8tc2M9xRLRMfvnGDD_LZON47w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8" y="1219200"/>
            <a:ext cx="5382982" cy="3276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695" y="3657600"/>
            <a:ext cx="4952105" cy="32242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8" descr="data:image/jpeg;base64,/9j/4AAQSkZJRgABAQAAAQABAAD/2wCEAAkGBhQSERQUExQWFRUWGB8aGBgXGBgfHhsfGhgcGhwbGBoaGyYfGxwjHBscHy8gIycpLC0sFx4xNTAqNSYrLCkBCQoKDgwOGg8PGiwkHyQsLCwsLCwsLCwsLCwsKiwsLCwsLCwsKSwsLCwsLCwsLCwsLCwsLCwsLCwsLCwsLCwsLP/AABEIALcBFAMBIgACEQEDEQH/xAAbAAABBQEBAAAAAAAAAAAAAAAFAAIDBAYBB//EADwQAAECBAQEBAQDBwUAAwAAAAECEQADITEEEkFRBSJhcQYTgZEyobHwQsHRBxQjUmLh8RUzcoKSJFOy/8QAGQEAAwEBAQAAAAAAAAAAAAAAAQIDAAQF/8QAKhEAAgIBBAEEAQMFAAAAAAAAAAECESEDEjFBEwQiUWFxFDKBI1KxwfD/2gAMAwEAAhEDEQA/AOSRyggEi1dNL61iQLRtRqnX02iKTLylb0JFjYFwC4+94syJKcqlOXDD6An7/OPCcskCuqeSUhPsQ5NgCf069ITVfpobdPeLaClKMwNWp7a9j9REExTuCGBDGE3WBnQj4SmldewpE6swIb1+sNJDOaVsL/f6wwVKgbpNOo0gNhJE6nMfb6R2bKBFz+neIlT6jKHIqf09Wix5xym1QzE70+TRs/ASOUi3zvr2h5TWpZ6P+ccTZj3pcD01tHCQ5GarOILQLHJkpDVeHGU2/wBj5RXEjUAlwew6fnE0tSgf5hQtuzbwrVoA4SgCzmtW27GEZBDAndv7xHMLkEC1CPziNW9banaBtCWVyLNWsdlySSa/Z0EQecWLAU+f2IYs3/L7vG2/ZqJFymLqsxf9YQNQmxuOx1iHOSWGh+/SkPlJYqN+VTvpSGjG2kzUTzSQkMeU1B3+9oimrNgWI1ej9or4HiQBCTVKqtsdW6iLGKlhCiNXYHQhnduxEdGv6fxZXDDKNHQSC+sN88MTmZgHtV4ZmFATf/H5Q2dhkl05nFLaa/2jmSASiam4JN/WFKIVTZzXTc+jRHKwaWYHokDUX+sNxylZvJAZRue1T6D5+0X0dF6kscBUbOzUJcFLsoOD+ofQ0hCbSh94dKohADlIBHztHFJNX9uvSF1YqM2kK1TEmY7X+6e0JT1120944Bmt6gX6R1KXAYe+kToJzyy4Lv8AbQ6bLNCKxGVKrQ0jpUVCtPvWDRjiDpeOrUBf5QjKcX7dRDMopTTr8x2g0bJ1c5vh00hq5yidvveFk1FXG0RKQGNBfUmCkjDwroY5CSpgw+kKME7icQFFTjS5G5Z+v94a5YhL1B19fvoYejEO7sXuCNNaQySXsOYVHWnyh6AnZYQrmynoDWj/AFuK94Yzki/MKH79IhKSoKbQju4MWmT8VHBf1IY/MN6iE4Bm6OJkuQHvt0eghvlqd7Wfr2f7EclzkqVlDA0UHNPfSGY7EsoAgsoPm2LsQfl7RqbATlTMWcvX36d4cpJBs9QX9enf5RWckAhYyh+5JqGaJsPMJWMtQQb9HcdLX6wtBo4kLqoGr/TeJ5Eoq5QpILUKiA27k0AjMcY8WhDpSQtWpFn2/vGW4vxWcupzMQxBt1Ijt0/SOVOWEMoHpyzkLJmIW1TkUlQIB6RxWJAcrITlGZR6DtqbRifAeFSpUyZn5wAGrR/5qMQe9Cxgv4xxwTIUhJZZKAXIBysSS2zgCBL06WptXA608hbh3ERPQVpAYGgKg92c7evSLCcQ7EEOND1094DeFyVHDpyD/aGcJzVdZCSXO1+1INY0BC1IS7pUQzjSwPtE9bSUHgOrBRSaOqmFkkMTY00IBHf+0c8o1DMxf3+/nEAmJGgcD6afk0Rmcxq4B1Gh2f5xDaRstsp7UqXfo9ekTYFOZY6093H0IiqmfXoL9daekWOHSiZyACwcf39oMU9yDdhPhfh6TiJYIeWuXMIs4P8AMNNvRo1WH4LJOXzEBZSGBXt2sfaBUrEpIaWDRySNSS5N9fTXpHJvFgCpJVzd7flHvxSaplWa+Tg5IH+3LH/VP6Q2bNQPhCfYD8oy2G4yUpLGhFH/ACMCl8XUqYkklnYV93g0kw0bVWGlLqqWkHQsAR1cRmOK+FJctM6anMslBCRTlqCS4u7M+ge8EcFjVE8oDHR9ejmscm8RImFJFwykm3XqH36w+1AMUpK0olZuXMlyG3Jav17xyWzV+K1PekXfEeAIUMvwFLDowYDrSBXmh7WvS3r+keD6iL8jJS5JMjMU0HasJJJNLtf/ADt+cNGICibOKntQuPZo4cSEh7ffW0Rz2YXnkUVp9/WGS5n6sDWOoxz1BzP+dHO4hIUGcZdfwineKJAEMZcAClsz72HvDVkuTX/PWI/L5QQS7k0emphwl6v1aM0Hk5mLBgzej/d4bMWWZ+9PlEySGOvRrC9esV1zwCrpf0/ONQCFWFUagsIUT4biTp1bRhChrroU7JxBVXUsajf+/wBYmQgEqWGClbjrUAv3p1MUpJCXcuzHsC4LFosDEkcgqTUDTY16hi3QwrvoKZKUUJFP8j8jDcYknKAW51GmoJBrtb5xHh5hfKUqFAo7BjSur3+sW8WsElJSKV6l+vyhXh5Grsr4vDoPODzGgYsGSkAaUJN9KdYhQsrATYhw50IYs1/8xb/dwTLSEqVUopUnN01II+ka7h3gJJ/3VKFXYEP0zKqAW0DxXT05amImq8owUrC5gAglK3oNDpy67e8GpHhrFrSFolLCs1QsZQpNwoEsxahEekYDASZA/hS0p0zM6vVRqfpE06a+sd8fR/3MKjR5Bx/9nsoIUTmROqWScw6OwoHjP8O8I4mckSl+Z5QNAmtbfion0j3SalJakdlSUg0EdMdKsWVUqMZwL9lyJCOSYUZmKs6XJYWoq0VuNeFZcsDOtC3oeUhh71j0Eq0F4HYzhyVmoffWEn6eLz2aMqlZkeGyk+ZLQlnKgOUaDtpBbifgDETZilpmSuZRN1Cju3w9SH6wfwfD0yw6QAdKQRl4osAa+kD9NFrIdSangwo/ZxiTdUqheilNr/Q+sW5f7NplM05AA0ShR9qiNt+8xlPHvivyJYlIUy5mouE2fuTT0MD9LBcktqB03gmAklpk+YspoQkBgR1Y+zxPM4bhPJM7DeYVA5AVZtRzMD/Sbx5/J4o7k2TpuY32MSvD4aTKoHQVLVV86rjozt7QZaUIq0h1FIyvGfFf7u8mXLJISSXDGhAcG6j/AMdrwN4diDNUk1BVu9L094I+TnWAUBZfUPf7eNLwLgaAAopAY0pqdP1hoZGwiRPBsiGJflFtHrADxJgjKY5noHY/f28bibkBIz8xNfrraKfEOHImSjmDlNRStdtCItsFs84R4snS1pSgZwnVRt6/hHVjG54fxs4mSmYZZSspYBQDgqH0v92D4nBy5SlEoSWrUD6kRJh1lSMxpmLD/A0jK0F0WfFs5RElr5VOGpmCgCehgHKmgpc3O96dO7wc8VFzLK/wlQHZYSr1/EIAzkipLsTSuoNwdjqI8X1T/qsk0+R/lZiMgYXKn+X9oiTKBSoNRJN+la7wsRiimWpTABBAVmH4X0Py60hmGxwmlBCr0tetQ3tWOfNWK0Pyl3JqbB2B9faHSMQCS4Io5p3v3aIZwUyVqHKDTc0sBsd+8RypSlJDJyg8xJDuDVugf5QawBWWVuD1Ntmtf2iCcHHK5I2LWESTAGPXfV9fa0N5cuUcrup9fn7e8BAI0LJ5ikvQj9Iilpe+xY60O1q3idAZ8xAe9Rb72hqZn4VXNB2YU9vzhzEQSSBlZQa7/XrCiSSnK7HLV29B7bekKMbAphQpNOWrFQsDs2hMIyiHNMrOetQA1KNQ+8TJmDKcwIJcnqQ/zAh8mzH4WLbHcPp+kaxlQzmUS/UE3NQH1+IEA9YucN4ZMxMwoQnM11aBm+J7bdaw/gvA/wB5n8pZqqVVksGdg2YnQHXtHoWCw6JSAlBZAuaOo7kiOrR9P5Kb4GUSp4Y8KjDjMtlTelcoswO+5/ydH5e1opYKeggBKWG4/WJjNagrHqRioqoj0cnqtFSfQbiJ5iwNYqZgDU60ihhudg5ESGgvrFKYp1M7tQw7950MAxeSqkKaoM4aKEzF09GiH94zAglmhbMFVz2EQLxTa+8UF48MA+n0irMxNW3D0ggDvnuO0eKeKeOHEYqat+V8qf8Aimgb6+selrxZTLWB/KfdifrHiInvCtjJBrhagqbJRoqYkemYPHqfipZKktZi5e1mF48e4LiGxEg7TU//AKEeq+J5RmS+Uhwdfl6xGbwN2D8HgxnSsXLZj6aB/t4scU8bowwEpDDLdRqf+oO9a3iPg6v4RNBUfSr9rd48w8VYjzpyipRA2baF03XBmrPSMN4ylqLrIHUkD1g/wnxIiZMCQzHUWqKPHgxyzBlUopFwWe28brwKqoykqykXF6vaOlTsFG64lLSFkGzF3D+vb9RAgLyKTzS1gAgIBAdxzXq71g5jyPLKhdqjuf1b3jHcZxksqQhSCVqJHKAWAAdTnYadYEmZIK+IsypMtuUuSEkgkfAKdBVv+UDCkUFWzsXd6EOexh2Ln5VICkEZRlykVTUliN2NYhk4sZ1BTEBix2o763f3jxfUNym2SbyTSk5WchWa9LgN+XSOFbKJAAYqIPf8z+TxXxks50ZSCAeZXevzpDFBwEJIcO7vV3bvtEldcgstSZinJ9VFg1qEA2+IGK/74czE/wDL6t6xMmaQMpIBIf5XPV6RwoAs9Kgatqel/aNd4ZnllLEZieVmAqSC/K4oPSJZViSQxFHbXfbeJDPq4AUSwIe2gFexL7w2cp/hIFgaPZveg+kG8UK0QzsqSMzZqMdQ966mkSKl1CjlBIO7ts27MPeIcZLzALIIZsj0JcdrQ2as5SGJyu9W1Io2v6waCSqmgFjLWvZT3p2hRRmYmp+GlKqswZqA2tCh1Fmr6DKMDmUlRNlZVDWqeYi75g5aKSuJKCKp+EuGY0Ucpt/194spU0vKEgEFiCGpUgukBqOBTahgNxHFJSlQS7m53JNSfZo0IbpUFKng9a8PpEmQhLMVB1HqR+VomDZSLpsBAzhOM8yXLNwUg+4eD/7iCxj2IqkkitDMNi3OUUMWSFAufd/yiCQhKVGmU77xYoSfnFUAjKjlc31ivOt1cRaKLvaB3E1ZcqraPoOphjERxwD2BJ/KIJmIZyK9oC8SxmabMCSAEjMf7RrfC+ESiUJi1ArUHAH4QberQkpJINAqTh5kyqElVas1PUxQ45i5mHlrdBzCrEaanr6R6AMSlqEMdusA/GGDRMw61qJBlpUsEdA5Hq0Q3XaQyw7PJpXjVcuYBNZaFlhMQKhtClNCxLU/tBdHjCTnCSpQ6kUB2VsYxMzxoCEo/d5ScpOVaUsokklyxZ31vA2bPBDgnKocw2NQW+vrCNzilkqlGXR6/NxIWDVwU0OljUbx42hVWg1wfxZ+7oCVpKkAkJUDYH8NfW0B5zLWpUvmSSSwuAS9Rem9opdiONEuHUy0nZQPzj2fEzOVx3jxrBozTEpu6kj3Ij2bFpcFLEUofVonLgBnsfi0hqsFuB1Oqe/3pGD45IdRKap3jaca4cmYkoWOVW34VaKEBeFcGKkzpUxYK0AKS/4gH1/419IjF0ysYpmNTzEsfRgB6UaNp4SxflDr+cDk+FVeYzXGkFZ/BUYSSlZGZaqlL0Adk+5Bjpto3js0R4u7lRDa1AHq9AP0iXwojPPVNVXK2VxYmtf6rFtBljC4cYjFzhJCQCK5QOVApVXW3WrUj0HhM6VKKMLKXnWxdq1upSiNSf0hlknJpKkM8SSEqxaybKYtu8sVD6gh3gLN4ec6VOKKKbaEm9ft4u8Xx4XiZpcNLZKVGzpuXHUGKErFukuQz1bbcairOdnjx9W/I2jlxZYUkIWE5RZ9e4HqaQ3ETDlyhN9aUFjQU112ji8ckJKyTmoE6OTUudEgflWkRSjmYlZyFLlfZ7A3bZtRvSSs34JE4eWlKFBbqqGrQA0fq7+0V0SC6ipYLEgPdqE29R6RdSJYGVIHMkMSAW11oSC97RSwctTTPMUAQlm3USAKdAQab1jKXZmdmhl8rV+IakB+hbVojnCqWJBJv0pf5QpE9wUhnByrpbKCRQbh67xVly5hW9MhdO/4Swr8NQoGuvUQ6QuQnMlGYRMUkAyxUHZ8qfUhm1oYqJOXmUXSVDIRQkBiSrapA9I6uYtKVJBdyMzjRNPi1AcsodIbPYpDuUuMqyGBcqIrZzX/AMxqDZL5QJJe5Jt8oUUk4zLy+YXSSDS5ev6ekKGqQMiTPSXKVO6WLvY817gPqzRnuILNXLtq/wA41XAPC8zEzQlMxQSKqUpHKkBvhqHOjAHrGqmfs2lTEJBSZKPxqLeYpjZNwlyHfawMehoaVOykVTKP7KuI/vGHEv8AFJDK6B+X3t6R6bmYQI4RhJGGl+XJSmWgF2Gp1KiaqJ3MTKxpd3dJ2jsiihZEurlTxBiVNQFn3ji8YndoqYtaJjDlLG+b4etNekOGixMmqbL2c0s/5wA8V8WEqSVksAXI/Id/zixxrjkuUjLK5lqO9TuSS8ZqaozDmXzEe3pE5TSHjFsA8N4gtWZaweYufyHp+UGZHiAFgVKCZYF3ALULtoNjE4lCvKIrK4egkkh/SOWbbLUh3Ff2ilMsJkpUtX9ILD1MAuOftExk3DKkqlZQoZVLS7t2aha8FxhUgszdxF/A8MTMLe8ZcgcUeOT8SVJSlgCl7CpcuYt4Ph0woOdC0o0UQWfb72j3PD+GpKOcoS43SPcQ7iHDpc5CkKSGUGcCKPKoVKnZ5BwXClmlrKFEg5gWbLUXBB7NFrFcPXnzZUImO4mISUDrnSKFy9QxgLxFC8NNVKXRUtRB6tYjoQx9YtyuO+aAhcwpoQ4S9/X5wsoPmLCpLtFzwxhBMxstIqEqzFv6a+z0j1jEzKG0Y7wlw2ThiohecrAAVRm294PzZtSKw3JJ8lLHrqWjN40GUtE9LsmimAJSHeoNxUh4P4hDqveIFYfV22OnY9InsGUqBWG8YpJc5E6Zmr05RR/T1irjeJKnJKlKKwOYBRCSsg3QnW56aBzBCb4elqJISlCv+I/SsUeISfIaYtTtQBuny9t4pQXqNljw9JXikodfkywnIvy7zCkkuV60VeutI9A4Lw2VhpS1S0AMCXuSwfmUamMlwWUXC6AKAACbal+7k+0H+OcR8rBqLPnUmWGo2ZVS/YGHbqLZGTwZbiksTc6U0UqgJDJBHMolt2Z+8d4VgxJQSVggpYqt8THXoDFbFYnOhRAAI5nFjlPMkndzFjDy86ED8Jq2tBSlzsdY8VppUyKdncZPZGYMS4ampLP1oYr4vH5QA4tS2o+y3WJMZ/DUlZCSywncswNRYW19Is4HBpmlfmAkJcAg1LVAsaNqLNAtJbnwavkoy55OoK8hZJevMXJ9PlDcJi/MmskVzEHN/wAVe1SA3vFrF4dCloyJylyVM/w2DDQkgsBo2pJiuqWZc1CspY0tqXLPvS39UMmmvsBKibUqUWFjSpBelOpHtCOHWEKFEMLPQjcE2SA1Sf0iDiMxIUOTnatbAuSVMWqaAHRI9SBx48tlMylG+vKKAHTmvaA7wwFTKSCXGUkAqyiwZkpdzY/EWuI5h8P5iEyXPKeYGwyk5VHS2YPsTFpOGyyhl/iAZjl1JPl5QG7HqxHeIVgkpTly5ySrKLMRyk+pAEbcM1WUDcRMQlRStEtShRyFVamgra/1jkanCYULBIMtFbKZywAeh2Yekch/MjUbOZxDICMOgqIo6mCbPQO1iLmKUrjawr+KQaNYUjLr8VAoUwN3yja1AToEqO9DALi3iSfKGZMkFNHJmWd6Wra8eqtaL7KqSN9jcUBUEAHSKP8Aq5TZUedTfEmNm/BLGWzpSVMSHZRNvUQ3DcIxs5Y81Uzy35iigbVlAAfWH3jWja8W8Xy5YZZr/LqfS8ZHF/tFmqUESEBLlg436CC03wehMlU+YXKJaUk75UDKe5TljM+F8K88zMuYi3Q/SBubVhWTc4TArKQpZdZHMdvvYQTTgcoq56k/pWAvOgOtJIuXNh1IgTg/EUybjEpRyoqABrS56xFKzobSNdiJqAzD3dvnEILuRzGlhT6/OOYmRlQSshxWsLAIzuQXDa779oDCVZ6VE3AAN9u24+UFODzmOZietfkLw3HYcpSBlIO5DdyHG20OlzmSOnX8tIyQGzS/6omjgubD9YgxPEAkEqUAkXcincxl5/H0JOVSnUbBLk+rRh/H3iJSz5CSQAHVfu3VhWGWWK8Ff9oPG5WLxKfISwQMpX/PWnoNO8S8G4JLQkKLFW5P5WvSMhJmNa+jxosNPmhIKiz2cU9SC8GSfCBFrs1KcelJA/SkWk8TLcqiW6vGJmcZmoLEpI/p/wAvBTh+O8yv6OISmh7TNdg+KImuG5hcP8+0VOOz0pTdj3gccMpJExJPpeu8A/EktefOr4TUEWtr1hlMlONZLWB8TqSVCYSw+Ely3T72ipxLiqsSSDRKQCBu9M39usQYZCcocPmqAfwpympOpVcDausM4VhMyXWHBUkZT3dLknUiB5CTkaPw14hzKMm6gCX/AJujigP17x6fw6chcgpmJC0KQCUbguz9XHpSPJsLwtMrE5k0StWZKa5QwC23DO3pGswnFSUKV8KQlktc15n9FN/1hf1FP6FciTingDO6sJPQkuD5cw5SkWyhSWCjeqgH13gT/pU2SVIxEtaVEci+bKbghKnKXLOGJjSniZnKSCrJLdszVUrQM+hg9wLixmrVLmMpLWVY6FwaGu8PLT09XEXTEaUjzbA8QVRIScooc1CWId+4II33gnLxJIyS+jnanzd7at0i94/8JDD/APycP/tLU01LkiW4IdOySfYtuGDcF4jlSg15HQyu9FepUPR9o8/X0tjygNCUVJB5kl7KJ5VAkuwTdIbWloixOMC1c7gJAIDtVJIHT23EOwuHUszJaqJAOUMDVFBl0DgEM40eK2PwBSky2dSaptVLvQ/zCtbe0TVX9gSTOnEpWozMpeYrKCG/CbnoSPlDuI4sEJSWCg61k6JohNduUKbUq1iPhsqhUo5iQyQ5IcsQS9iBtSoMOXhFqWoITKZnKlkk/DcoBrUZWIp2MOkr/AeXRek4li2ZwMvQA1Jp0Ye0NX+IpYIFBS+pFLVNdyYBTlLlLPMgoABdmq9UpFS7+lbxaMtUlCfMUnKQ4Yk1JzEmmrhu0L46yBqkFEYMLAJLFm/vaFAuXOVNGZCV5bCsKA4v5Ez8jGSp/LUQqYxSf5SAOUF2s59YJLwRXkK0jIA+UioLln6fE4P8vWKfCWSgp5Xzl2owAFD220gohCljmcZ1BCAGJUeUWszBv8mKyUm1FD90F8Hw8Jwo8vyg4ZKAeYuAzCvMxckixFoqYfi00CYhSi0x3CrhYDEjdx7tGrHAVyEiel1TG/ioJcrGrE/iTpYUbaMTxbiAmTgHTmbMw0BoMxdg9RpHVqRlCOBpWlZmPFHHZmUSQo5CQog3NAwJ1A/KNZ4c8D4mXJ8/+GlGTMATcM+4alXJEYrj/AlJWVscqedSTUt0Gqab0d7RzxX+07EY2WmSAJMhIAyIfmanMdtk27xbSknEpB4wTeKvG/nASpVED41AnnPRwCEiK/hjFqE3MkOQk12fWM+vhM1KErKSyg+tmdztSsaPgHExJw/+0DmNVH4jS4S1QK+0Paoe+wnLxkybMylVHrG/8PTfJSJhDioTavUPdvzjFTJyZchCQCmYslSs4YpArzDRqCNH+85kIS4OUNS3YRya09qwX0mtTk0k3i5xSVyvhJFAsNY6DuNNDHn/AB3GzkzjIHKQxUrvtpGiwJyLCiRQb/QRmfEeLzYw5SzpBca30jaV0UlRLw0S0u2XN+JZVX1cMYxHH8UJ2JzOyWAFKqG7aOPpFrieMUp0JzlSiwAUTm6BI1J0aBXFcBMkTFJmpZdHB0cAj5ER0xRzzfQX/wBClrlhgx+vrFqak+WlKuYJsWrZq7/2jNp4qoHlJSNneHz8dMUkpCyxuN4FOw2qIJ8wZqGhJ9tIN+FXVNA016xn8NglKU28egeGfDhQM1z2gyeKNFZs0icEGATTVoqzuDonSymY4Z7N+dGi8hRsdIlmTMkpatcpLmJIaWUZPG+D54l+YhsQBzDyyc4SbhUu7g6hxeAmCDJUg6hy+hSp6s1gDHpfCuIKC5S0JSBMOVINDQAlSm/Dfl7bxpOMeEZGMSrOkJmEMJqQM3/b+YdD6NB8e5e05Kvg8imzlGW7l96Ve5On2dYvDHlMl3qHtsGy9zEfFMMrCTV4eehXMakGigSOdDiz16F6aQ3yFcsuWylK+FSrbubs1X7bRySjWGI0WeFYwhSg7KSoX2Kg9CaUJr8tIs4bjC5c0qzXNtsyqA9dfWAEzDpROK0Zlyg4ckuspYKfYk1CdHHWCay65kvM1ApKwAXCvhUAemmhEFS2SwFqj17hE1M+TMlzEgpUMqgbKCkAlx6tHk/G+GHh80yMuYBToUoOFJVRKm1IZjsQYIYHxPNly8j91EJCnTQKpQZmqNjYPF7Fy/3vBy8OsMsqdEzVlqEtu2Y1Gw0jo1NWOpgO6nRn5K8w8xCionKSCXFLsBoqrXrTrEmIWEOUOQCVIrQuHUgjTl5m6dTA6fwSbgVZJrpKOVQSqmVb1CtdFJsXZ7RJPIzcyiU5ArMCGULhQTuCG0oSKAxyShToFDf3gpmgZSEEBQrYk3B+RH9O9ji18hIYqXcu1K3fand3gPh8OgJyoWVSwXBLvmYUSDYUqD/SReEriAlpUlZVUEuHGXmSBl9yfQQslYrWSyqXLUB5yElTizijgP8ARxqAY5xhMtz5odRqCBRhTem7VNKxFicalawk81WCQS72FO5f2jszLNkhKjXOecNRglx2L/IQKaabBbYPXPmq/wBolKBQANTX3rCh2OzJUyStIFGABsSHfMLwotX4DURKSSklTolgOpXTXKPxKJYAe9o3f7OcL5szz1oLIS0oaITSpeuYvr1PbKTFvLAXlyszApZiQLP2glw/ic5Ch5eYIuaslJ1o9XbbaKacoqVseNHpPE+JlOcpIUlBD0tVOYH/AKqBfoRHiHFOKrmYlauT+IslCqOmuUEhrm4LFs0avifFJpo4GZWY1bNop9FUALCAcjBIQ5CQXU6VFiaksBTlAozbOYaWvu5A5obw6cZwShZJSvMlCq8ihbsDb1EQK8ESZgCwCFFdUpICWCmPYMCT36QWw8oJCQnMpILKy1ISomqa2SS//UAwQnykAJJZlcwKTfKpS39Sag9RvHMptPGLF4yjmA4WmWoS5hzgzQhWykrKiQANGIAHaIeFSlYReWTlUuSpSFBQcio5i1SWFxQWirhMWoFMwvQ5wdq8t/ukWcPKUoiYU0mHMpTgOpKswuX0am8Mp7br5FTrBLxWehYUlYcZsqyT8RKcygBegItSvSAs3HqTiBLAygE+yQ/b/MJU9C581DcyFqFNQQ4LUGYgnoSBu8XRhkzEHEBegS2UOMoZRuRmJDMaU2hZV2Ui3DgH8Uxk5ywIAolTfGSPhSBVR30AqWo+UTipnnHOSVGht7f2jZ4HFCZOQ6mmS3ISC6ZiaunSrGvUu21PivB5aZiPLCHQR5hYClTa2agD3i8dRR9rK+WuTG40qQs0KVJOrggisGcXx9GOQkYhJ89AbzENzpH843G4gNxSbnWpV8yizd6RzgXDzNnBCVhCzmAzPdiwHc0rHVwrYzfbDEvwkhdUTa3Yp+YrX71pHT4On1KQFJGoP5HWJ+DYg5ipmUggKTqCXemoBB/9NGywvE0EgWqwAOr2Pb5vEnL7CmjK8C4EywCCTG7lyikAEN1+9YHz+MIlvlAzEsNn3LXAvHOIcfQQUuwN/wBX0gpD3eC0JgzEPf5dIGeJsdllBALKUfRuvSBuN4ukKSULNTpb1+VoimyzOLFQzqfKoB6BjzOWZy1BTetElKuRJyxQPwnGTJWkeYSpJcO9NTo3WPU/CnikzAApYUVWAAGX6kk7/KPMcHgFnKsFLOUP+MFPxJKT1bX6xYwuKXh5qJjukliQAAC4D0qGJAIIeoMHSmlIij1/xZ4YRj5GRTJmp5pSyKpV1/pNiPW4EeVzMIvDzFyp6SiZ8N/wknmS1wdCOsepcI455plFKaF0kuXoHdnrBDjHCJGKSEzpZUAHTMDAo7G47M0W1NNaqx0arPG8FgSlJlpBylTl3U70LnTld22FTDMA6paUoDrFL1AWTY2ICq+pgjjPDauH4sJObyyoFKhZYer/AJg2NRQlx08mUsrDg/CL0zE19wB6xwzTumaSsiXh8odSkqGblKQQSQerN6i0FMJxgJVJUXIQoKFTQJJLAHcn3Ainil51MAcgBVUUcutxuwYU2h0nhrpSACSEjrRzVn6+rwqfYjQUxc+Vi83nZKrK1LUVEuKBKEprlApW/QCo8SwkZWEqvKDo7EhL1SCQCwvV7tA4koUGBoXcFjQdmr6PSCv7zLxExOZIQQAAoMVMkf8AVJO5Bh2rBT+QLjJ6ZZHlrygFy7sGYUvo12uO8JeJmKUHBmOAQQBrWhs3WDWK4LJWgGWrzUkuDy0LBwHDW32ivLmSUJEialWZJYLoKKOzgKAcjdhpBVDJpsFGapEwKACnWcppZ6k9ctgd3h+BH8MhSgGJUGJN0mjd2HRukLisgpSkoAUl8pagZ2TnBsQQQ5foTFThsrLMKGbMCG2ex6jr+sGsAawXJ3FFDKwd0hz1FPyEdixhhlSAQNbtvqKsYUDC6A5RXI3j0twtApQBqPQ1p2aJuFYdasuYhLVFdDvs/wCu0F5hHl5SkKIsSBs4+cUTID5mImEVqC4vb8LX1eJudqhFLFHeIpUpQZQqmgVZ00yDZySr2ihPTNy5EuctCoOaP+GmpftBGckGUVJyk5s1Q5HKMzDQljXQu1oWIUmbLUoVD1YkHQ62c/WAnXIUyq65SBUAPUpNHABZLtVi9KPtBPDzgtwFOpJrmAaorao1HcHrA+bhkDKylHnAQjSqQAFK25H69IEY3iykkoMwDKS+VTbvRq1PrBUdzwVaTwjRcQOVIQRag7PR+wpAzCpzAqzhQU4CQXKWOo0eJ5ZXMQgXLgDSgvdrUrtFXh8pWYkB3IBL6630D09YKVJkmm02E14XmzIYFkldfiysACddf/MXJGDTLlTEh1JUXOZqaM3vFafiwhOTepJArc0NwygfsRSnTJqJywrMELSkpJFBQEtoe3aJpNoLtl3A4QJUrKgFsqgsvVRzJZ9k3LbWrUf4mxHOlYsOVkihZLO29D7CJMJjglQQCeY5lXYl39Kiwu8WpfDwUlM5BPmAqQUEFQGZVSkmu5Bu1IbiSbC+rPPgtMua0yXmSCQUVBANAQ2ouINy8AiZNROlr57nNQLIdy4spQYacxJ7HuJcLmypWaSuXMmCiR5SVLmJdIGZRGZJA0chk7wBRxecofxJKCXaiFJLm7l2Yalrx1OTkrX4KNvoKY3DiZLmT5JBUWJBDEKLF2sxYG9FFY0irMxqpJ3oC5pzZS1+4ftF6VI8sIVmBQsPSxckKQTRmJJJ3CekcxvEEVKpbFJunlBGhZiCbpJvQO9Ign/IrlXALGGnzsqUi5IVlZ9qfb6QPHAJih5SxMRNzEImLCvLWHYJJNi7sRTQ7xvOEeIkoQhEkGWslAUpXKQEvmKWopSnq9Oh0G+I1eZNEw5hnqpQHJXVQFHa5YPoKxfy0Pvoy3COGmRPAny1EAnlZ0qLXJCg4qDrGoVwyWuWAgqSwcIF6F6LZ3f7MOws1eQJUsZ3cLFmslybvXYsIbxCUoEGW6gaLCSxAZnBLFxr6bRGc3JkpSbKcqeQFS5zlTPYgrYcqy1dgdadGi8ODpAzFaioh1BwQWS6XFXo9X1jnEOGhYSscy0pKSXYgH4ST3F+sRYKaZjpRzqDqoC5Gr163G46CJ3awbNWg/4d4omXMSc5GYBnFACGJaNZwjxCy1BZdLODowcFntzA/KPOcNiCgZGJSLipLg0S7HM1TpY7NF7CY9TUKQQCASAWJGYCzgGtt3i0NZ6aqh1KsM13FZ5ny8VIUAJiUGYhb7HMCD+FwAKbl3jz7iKMyQyrKzMTorQ9BW9LQX/1BMmZmmElKqLJBDg1YgaMAKXA6wHxeAKEqZ1JqlCAkqURmOWoLsKVgzlvSkMrZc4YuWgFZGdTMCQ6XbRN1Fg+1LGH4rFTEuEy/McEEBSxVqA5VDKXA0gZKSpKTLUVJmUzJBIKXoAsixP8t6h2Ji/h+GrDqKlJIKg5JNgGO2V3Jd6A7RJQp2ZJDFTRlCVIWiadS6xRILWB9WNXprEHmOoBRSoWypSRm1dmCkqA+ltYKYeao0dK1JSyyW+Ihxo4AcgkUdJYANAZeIOUZgEhjV1ZkmoKQqrWDdxDP4QlBKVhjLJZLBSs5SWTl9E9GFIrY/iBkzEvJWZZJYsVZau4aouTfuIj4vwtZRLmoWQfhWlSnTmLEMQAxPQNSjPWymf5yPLUAS7La7s2ZJOosQf7FVXPIrVZ5IZPxMk5UqHKwOWjq/8AQJL9xAyfIV5rkKzhOdIAYNpUUq7MLuHaDWG4YUSRlJWAo5jSj2N7UABt2gPx/HZcqSyZYABorMSK7CgffXsIMXbpDRecFyU5DrEpKtXCFP1cl69dXhRIhCVpSVSUzC3xc4fUOMhqxqd3hQf+6FojUtRWXUySGq/81T97RbxnC1MkhQUlQdK01D9ehqH6tSKZxQmhjl80C4du/fpVodglzUqmJdkBOYj8LkgHLs5JZoVfYNqqypMnKlL5HCqULn0PfQ9YLfuNTzMTUDbcf1A6HtEWMkKEvzpGVcxCeYEknLrQH4wGqX11iGRxBDAqzgmqTQpDj4Ttc63gyTawK+CzwiZzKIb4RfRjf5mBuK8OTJS/NQ0xC8zKIBqXBfMdizXq7Q6RPaaClKUo5s7CrlQ12L0HSCMrEKzGTNWEpKnQoaDXNukn19IEbUrQ6k48AybjciQlREsirtUF3sTrUMIiwmJQVJaYQFrqpgE1LO5NAB03ivxvgsxaqArCSUkBVHoXTTrrFiZwvLJllmAJuDS7j6xTaqDtVchBGCOVbMcpIUkm7H4ga92p1iTi2OIQfLzEIJzKUQSl/wCWgcuQm2sVuFY7+EMqQcrg3zGliO5MX8EZUxL5OUuFc5uaqDdxf/ESbabsFZd8APg6yyVBKUjM9AOYAEF+r6hnrEniTiy1TUiWvJ5aU6K0TR2SfswXTw5ICssspRlN12Jd26gOadKVgRxXgRV5kxCnVLKQpjqWGUgWND0r0h04ynY8fe7ZL4fw89aitYGVQJSc8tlEkWDvo9tBtE03heJQkJ/ggqS6lLmozEK25+VOlHJ3q0ZvhmMKZqM4BOZnLOHoa9H+6QW49w3zChUstMKQMtNCKh9KVHeHcfdkzjUsjpKuQoVMStBsUZlBCinJfLRJFC+oSdIml4fNVKgDLGaahy2VZcdl5qsP5tNKvDsQiXPEtJBSrknqFAXsUF6BBTQ6l+kWcE8sqTlS65qErKSXIBKASLM6hZviDxOSrCNRzHcNAWMuYEEVKgQxJsDUKJHb5Qf4UKSlEvLWEyylQLlxkUFA6AgX3iguWJiilRLJLKbUNbq702IHo7D4ormSihh5azLUHFgsam+73N4RtuhL9pRn4bI+U8ucy8hIopP8pNnFWJru8V14lUsUtUFxpsNQdPWCOJSicqalFUqmOR/UlRzdif0uIHcSWZKlS1grSk8iiWJQtrmrse2pitWZKy5h8YDKzklLkJzJZ9nrdnNO8WBwn4ZmHmlaVFyCQCVD4klrlqh7ZRd4F4ooEtCAFAEkgUJu1QW1hnD8YmU3MpclRdYNW0CuWx6XY9oCXNGgqWAricQU4cZ1pUQoczm/MznVTX3iuhSlA5EqBUHVy0DWUKdXNflEvB8dmTMmCWyXNFVS9bA1HYe8Ml8VM5RT+Igh0mopdjprXa+sJVWZugv+9OpAVUUFdb/oRDMNxCWJqUEArAdGZ9Cagg1IqO4ECcMoiYgKSoMsMpgASBZ3q4rXrtBXhq5C5mYklUkl3T8OYEH0Le7RNLY7ArvJBJ4ehLqSosoUTMZY/mZzcdx86wRXiAQAXSySyQ2VTVJ7s5Ynp1gIsy5a1zClADMgpWWUGLJWHYkNcxa4ZxRJRQOyXGerKH4SyRUB2NfXSsraso03mx3lpK1qTylQyslqsqhL6kACthD0ZpwykALSosKsTcAtzMq29esAsdiPKnhKXIVUOaF7MelvSD2ExazQhRUkuSxD81H0owIrCNOKsV4ZQkYhw8z/AOtQUgAlCgk5srCxBKSlq0PSO8KxCTNVlzhM00BFAoWILOlVm3pFpeCRKJmKUohXwpSxGtAXrYhhSggVMmrKkiQpgoMEpIGWhq1HBNy2peGVOxuMBNUxiogF+bMxAcAuSUgUc+kWV4RJzL8migGz/CQ5+EkMA+lDvAudiSVSpqv9xlJU1LBiaFnBr1aOYTjc1kDD6KIIIdChd1B+UXObR2gKOLAljknXInzCSggAFgAw6jUaEQobi8SjM6phD1ASqg6JdJJSC7PpCjXPr/ABvDPCs1JUZq6JLJYJrYu92amhrFvFywCpJLHKWVWg1BhQoDk5SyLJtg3AcUylQCsyE1zBwUglm3IOo6RPP4YVHKAMymKa0IehbQ0hQoeWJKjSjR04VSZakTU8wYpLg2Lt21hxwRWhCszPRQGo/C5vYQoUK8GeEmiUy1oSRLylSmDrskWOUVcnrYCz2oyOH56GxXYE/ES7V0FRChQ6b4Av2hTheGQleQBsqr6vluk3B+dIpf6gohGZTl1BwkBwlRcerH3hQoWObH0/ddkM/GqUtIJozMKXVXu9PYRLOStC0S0OkF1KIU2ZSzXMGIUwYDZi0KFBWH/DG0v9EGK8PpQc6gUJJJYMea7ivy7NZo5iZyQST8SDXso/dIUKC228ml+6gbjpyArMoElRBL2O1r9XjScIwJnrlTsjEpVXMz5RRVHem+0KFDTWExnxZRGJzTSRZM3K3/NKsr0rYjRmO4i6nBf/ACapDSyhSl0BKhUWuGa4J5r6QoUB4RGWChg2klYqtEx8yhRQU+bNLOjE63YRdnLRPTKSpYWpQDLCCMwc3GhYEnr0rChQHxY19i4twNYEualBUgjNmCkhSC5sSRmAuxB9IqzOGJWFrlpd+YoJZjU3spL2sa+6hQs5NLBSAuAz1oGVyUJOVQUzK/Eopq6SCQz0hszDygoLQGTMbKphykmlL/FShpW4ZlChvkk37mXpWNckTBmS7H0+hFx3iOZgwBMUk5iEutw3K4ynqBatYUKFSFOS2mEiZRkEgCwuDYg/3G0B8KClToUVISedNiOp0PYGFCh1hFeAopKSE+YlyhwD0IoadPp1iGYWVmUslIDZQGavdtRYQoUTQErlQRlqlJSRlJAmAkkm6rv6gBx1OsU8diskwhACXfmCQ5Y2JMKFGgrYjyNw6wFEzU8hUFK7kg2aoIFojxE1ypKAJUkHNMa66MAdh0FABChQavJrorp4mRTKFAUTmFQnQekKFCiuxDU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3" name="Picture 9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04" y="4433455"/>
            <a:ext cx="3656691" cy="24245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47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Evolutionary Psychology Perspectives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How did altruism evolve?  </a:t>
            </a:r>
          </a:p>
          <a:p>
            <a:endParaRPr lang="en-US" dirty="0"/>
          </a:p>
          <a:p>
            <a:r>
              <a:rPr lang="en-US" dirty="0" smtClean="0"/>
              <a:t>What evidence do we have?</a:t>
            </a:r>
          </a:p>
          <a:p>
            <a:pPr marL="64008" indent="0">
              <a:buNone/>
            </a:pPr>
            <a:endParaRPr lang="en-US" sz="1800" u="sng" dirty="0" smtClean="0">
              <a:hlinkClick r:id="rId2"/>
            </a:endParaRPr>
          </a:p>
          <a:p>
            <a:pPr marL="64008" indent="0">
              <a:buNone/>
            </a:pPr>
            <a:endParaRPr lang="en-US" sz="1800" u="sng" dirty="0">
              <a:hlinkClick r:id="rId2"/>
            </a:endParaRPr>
          </a:p>
          <a:p>
            <a:pPr marL="64008" indent="0">
              <a:buNone/>
            </a:pPr>
            <a:endParaRPr lang="en-US" sz="1800" u="sng" dirty="0" smtClean="0">
              <a:hlinkClick r:id="rId2"/>
            </a:endParaRPr>
          </a:p>
          <a:p>
            <a:pPr marL="64008" indent="0">
              <a:buNone/>
            </a:pPr>
            <a:endParaRPr lang="en-US" sz="1800" u="sng" dirty="0">
              <a:hlinkClick r:id="rId2"/>
            </a:endParaRPr>
          </a:p>
          <a:p>
            <a:pPr marL="64008" indent="0">
              <a:buNone/>
            </a:pPr>
            <a:endParaRPr lang="en-US" sz="1800" u="sng" dirty="0" smtClean="0">
              <a:hlinkClick r:id="rId2"/>
            </a:endParaRPr>
          </a:p>
          <a:p>
            <a:pPr marL="64008" indent="0" algn="r">
              <a:buNone/>
            </a:pPr>
            <a:r>
              <a:rPr lang="en-US" sz="1800" u="sng" dirty="0" smtClean="0">
                <a:hlinkClick r:id="rId2"/>
              </a:rPr>
              <a:t>http</a:t>
            </a:r>
            <a:r>
              <a:rPr lang="en-US" sz="1800" u="sng" dirty="0">
                <a:hlinkClick r:id="rId2"/>
              </a:rPr>
              <a:t>://</a:t>
            </a:r>
            <a:r>
              <a:rPr lang="en-US" sz="1800" u="sng" dirty="0" smtClean="0">
                <a:hlinkClick r:id="rId2"/>
              </a:rPr>
              <a:t>www.youtube.com/watch?v=Shw1gQwBlNM</a:t>
            </a:r>
            <a:endParaRPr lang="en-US" sz="1800" u="sng" dirty="0" smtClean="0"/>
          </a:p>
          <a:p>
            <a:pPr marL="64008" indent="0" algn="r">
              <a:buNone/>
            </a:pPr>
            <a:r>
              <a:rPr lang="en-US" sz="1800" u="sng" dirty="0" smtClean="0">
                <a:hlinkClick r:id="rId3"/>
              </a:rPr>
              <a:t>http</a:t>
            </a:r>
            <a:r>
              <a:rPr lang="en-US" sz="1800" u="sng" dirty="0">
                <a:hlinkClick r:id="rId3"/>
              </a:rPr>
              <a:t>://</a:t>
            </a:r>
            <a:r>
              <a:rPr lang="en-US" sz="1800" u="sng" dirty="0" smtClean="0">
                <a:hlinkClick r:id="rId3"/>
              </a:rPr>
              <a:t>www.youtube.com/watch?v=KsFxWSuu_4I</a:t>
            </a:r>
            <a:endParaRPr lang="en-US" sz="1800" u="sng" dirty="0" smtClean="0"/>
          </a:p>
          <a:p>
            <a:pPr marL="64008" indent="0" algn="r">
              <a:buNone/>
            </a:pPr>
            <a:r>
              <a:rPr lang="en-US" sz="1800" u="sng" dirty="0">
                <a:hlinkClick r:id="rId4"/>
              </a:rPr>
              <a:t>http://www.youtube.com/watch?v=n8C-ntwUpzM</a:t>
            </a:r>
            <a:endParaRPr lang="en-US" sz="1800" dirty="0"/>
          </a:p>
          <a:p>
            <a:pPr marL="64008" indent="0" algn="r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2" name="AutoShape 2" descr="data:image/jpeg;base64,/9j/4AAQSkZJRgABAQAAAQABAAD/2wCEAAkGBhASDxAQEBAPDxQQEA8QDw8QDxAPDw0PFBAVFRQQEhQXHCYeFxkkGRQVHy8gIycpLCwsFR4xNTAqNSYrLCkBCQoKDgwOFw8PFykcHBwpKSkpKSksLCkpKSkqKSwpKSkpKSkpKSkpLCkpKSkpKSkpKSwsKSwpLCwpKSkpKSkpKf/AABEIAMIBAwMBIgACEQEDEQH/xAAcAAACAgMBAQAAAAAAAAAAAAAAAQIEAwUGBwj/xABCEAACAQIDBAQIDQMEAwAAAAAAAQIDEQQFIRIxQVEGYXGREyIyU4GCsbIHFBUWIzNCUmJzkqHBNNHhJENy8WOis//EABoBAAIDAQEAAAAAAAAAAAAAAAABAgMEBQb/xAAjEQEAAgIBBAIDAQAAAAAAAAAAAQIDESESEzFRMkEEFGEi/9oADAMBAAIRAxEAPwC1g8NaMH+GHsNrBXQYS3g6en2Ie6iVSXIjKW06U7aMx1lbUht3QqtfxdSKWmHGQvG67Si/Gh1os4fFppplD4wo1HyYk4Rq4bajdb0a9o2dLFqMnyZSxDTk2hwe2Eu4bKZz13GXKcPGUtTpaEEloicQhNtNPQ6PfebL1LJoLgbJSXIkpIs6YVTklWp4OK3RRucsga/whsstle5djiIlRkmZqvjSBIdjQwhDABEAQAIAAAAAAAAAAABoTGKwz2AQBYZFYQxWA3LZ4v8AUT9T3IgGd/1E/U/+cQA3OYbPfEgrfZiv2Miz3qNHRXix/wCMfYSOa7MViW3nnPJDeNvA1KRKIj0s06tk2VZPUm5cCAtGVwHYLDNnwWIcJXN5TzqnzOcGNC0RLplnlPmP5dp8zmBj2h23TfLtPmbrIcwjO9jgIo6nog9WXYvKvJT/ADLs7j2iMStjsypUY7VWSjyX2pdiNc8OZrfhdTGcjX6eUt0b6ta28nXe7l3AdM8NPSU1BrR38l9aZX11n7TnFePp0AGLD4uFRXhOM1zjJSX7GUkrmJjykRGgYEQDEwMAAAWwAAACFYYMDIQwJByudr/UT9T3IgSzpfTz9T3IgCxwlGPix/4x9hPYOvwvQpOnB7e+EH/6oyfMlffMvZl0e9WPtxuyCR2XzIX3xroQvvh2ZS79fbjdkewdl8yl98H0J/H7A7Ml3qe3GqmDpnZfMr8YfMv8Ydkd+vtxqgS8Gdh8y/xj+Zn4w7Mic1fbjdgkqZ2HzM/GHzN/GHZku9X25DwZ0/RKOrLS6G/jDFUVgcPUrNqTStBPjN6L+/oJ1x9PMoXy1tGolZz7pJGhanC0qjW7hBc5f2POs9x1RtylJyk98n7EuCKWIzSUpuUpNyk7ybfMsVI+Ejp/mTMmbN1T/F/4+GIj+tNeycm3+27nYzUKDkufFPXVcy5PJHsvR7m2PCSUIKL3pXXWuKM/V6aJx6GX4itRltU5yhJcYu112cT07op0oWIj4OpaNWMb9VSP3o9fNHnDxELtcY7nzQqOYunONWm7Sg76cHfeWY8s1lRlw1vV7UBQyPNo4mhCtH7V1JfcmtJRL7OnE7hxprqdSAEhjIAAAQBgAGBNgBIEANCuBuazr6+fqe5EQs6l9PP1PciAG6HBL6Kl+XT9xGaxhwf1VP8ALp+4jMKBMcmguAWGWjAAABoaQgQgbEAhlowYJgxHojkfhSqbOBi//PTS7pHXnDfC5i5RwVOEVpUrJN2vs7MW12XZG3hPH84eXwm5S/f/AAdJgKDST7jQZfKEad3badm9qSjp6Te5fmSqO0YaqKatKMotcWmjj5PL0GHUQ3Si/ByfUcXjK7231X7DoY5/Da8HKLi07NylGPcmyli8shOcpKW/lZ2K68LcmrRw0jxHHqtoSWJt1p7yOOwcqT1e1GW6S/kp7bT5miNSx23EvTfgnzCXhK9HfGUVVXKMk1F96t3HpB5P8ElePxqrF75UJNeicL+09XOhh+LlfkfM7gILlzOYCuAaGjEABoBAADAIsbYrgcOXzv8AqJ+p7kQDO/6ifqe5EAN0WD+qp/l0/cRmRgwf1VP8un7iM4HPmTuAkDAjuAiQACGAEAATAwMQgCR518MWMtQw9JKV3UlUdtySjbXvPREcr8IWVRq4Scr2lCPK+1FyWgpjcJ451aHmuV5bF04T2YybjG6k9UbjBpKcmopbMLaW3lDA11Haje+x4qfNIwU86rKU4Ki3tO0XZ2fa+BxLxPVMPRY5iKxLeTy2FWHjQhJLfdK6MfyRTh4yWxbgpaP0biODrVox2pRVPVJxUtq653J4nFOXXcqnfhf0w0+cR2qcklezujnJRa0aa530aOtk0t5jzfLYeDdWV3Kooxhd22XolZLglvbLaW1wy5adXK18FVaKx9ru7pVErX5xevcew3PGPg5wOzmULN+Lt6+q3r3HszOrg+LifkfI7jIoC9nDGIACQEWwTAHcZFAADAAAOXzv+on6nuRAedfXz9T3IgCWnQ4L6qn+XT9xGYw4L6qn+XT9xGYBbzIC4CsBGMQ0AMBAAAMQAAmMQXAHcpZtgPDUZ0r7O3Fq9rtacC4AE8TxWT1cPUqUKtlOMVOMlrGpFt2ku53NXTzLFwbXg20uMYOSfWnY7D4TIzjj6E2nsTobClZ7Kkpyur+lGnwtCqrKNXdzitF6TlZ6xW8u9+LaclIV8vzHFTfj0nscZSWxZdXM2FSqkl2GWUJ75y2nzb/g0mZ46Mb668DP5a5/xHJY/HJRfN6Gnjm1Wd3Um5bCUYLcopyX9jNhaEptzluW6/tI4elTp1GqsZy8qaUdnZbXkbe19nsLa1iOGS9rTzDpfgzxL+Nzey5eIndKMpJXtom1+1z2GhX2tdmUVwcls39B4n0GhJ5hSqUlKKg9qpbVKm9HGXU27Ht1Lcn1crHRwfFyvyfkmAAXswAAAAAEAMAADAAAE5fOn9PP1PciAs7f+on6nuRAektuhwb+ip/l0/cRmMGE+qpflw91Ga4R4E+ZSTExXC4ElcEyIwCQriC4aBpjIhcAkBhrV4wjKc5KMYq8pSaUYrm2zgekHwob4YKN+HxiovF7YQ49rIzOkq0m3h6FUqRinKUoxit8pNRil2vQ5DPPhPwtG8KCeKmtPFezRi+uo9/oTPMcwzKtWe1Xq1KzbvacnKK7I7l3FGrDkUzl9NNcEfa30m6V4nFzcq1RqKf0dGDapU+tLi+tlXD9IakVZq/XuZQrx0K6Zmyf6nlqpM0+Lc4npHVmrJ7K48zBgcLOtPn1soUoNuyX/R1eV0VCmrb3y5FNtVjhop1ZJ5lYhFLxX4tuNtGVM6w30e1tK+kUn9rcrLkbGdWEFtVHbilbxpdSRo8bi5VJbT0S8mP3F/frKqVm07XZLVrGkMtxVTD1I1aNSVOpFeWtU098ZJ6OL5M9L6PfCfSklDGJUZ3sqsIt0Z8m1vg/2PMIoZvpbpc29Iv5fQ1GtGcVOEozi90otSi+xolc8Dy7Nq+He1QrVKPFqEvEfbHc+47ro58J6dqeOSi9yxEF4j/MivJ7VoX1yRPllvgmvh6EMxwqKUVKLUlJXUk7prmmSLVCQrCBMZ6A7iYDIAAMQcvnf9RP1PciAZ2vp59kPciAJ6bLB55h/B0/pYaU6fH8KMvy7h/Ow7zyWljrRjqvJjxXIn8f613lHfj00/rx7er/AC7h/Ow7xrPMP52HeeT/ACguEl3oPlD8S70Pvx6L9aPb1n5aw/nYd4fLWH87DvR5P8o/iXeCzHrXeg78eh+tHt6x8s4fzsO8Plqh52HeeULHPn+4/j75/uHfj0P1o9vRs36V0qcfEkpytol7TRZbnVarONSVWMIbV9Z8FwschKq5SvfhZl/AYWLp+C29lu9nxszPfP8A69Q2Y8ERTjywdNOmLxdV0qbtQhLxUrrw8vvy5rkvSc22bLM+js6UlJPbjLRPin18zLVyKMaLm5vaSvbh2EbZotPkq4ZrHENPcx1dxIJK49lpTrR4ldUJaytouD4mxjSS1e/2E2uItbJToYlJeLCF97Ur7XfyLEs8rJNRcYX4Rir97IYmnHfbVctB4eklrvuR6Y+04tMeEHiK/lSvPnd3kl2melVjJXT7U969Bk2jDVw6butHzXHqYy5lluSMdOD3y38uRNkkUxNCQXAOt6CdMPi1RYatL6Co7Rb3Yeo3o1yi9z5bz1D5Rpecp/rR8/y3u/LvNng82cYWm7KNrS3trky6mTp4lRfD1fb2z5Rpech+pDWY0vOQ/UjxqOewf+7H0ysSWdQ87D9SLO/VD9f+vZPj1LzkP1IPj1PzkP1RPGKmf01/uJ9Sd2YodKYPfKUe1f2uHfqP1/69s+P0vOQ/VEPj9PzkP1I8XXSGna/hF2a37hQ6RU3f6RLtTXtF36j9f+vQ86xUHXm1OO6H2l9yIHl+JzmDm34SPD2IYd6qXZ/rmVIPCPmxLcRsY2hk8Iw8IyAIAm5i23zYgQBLblzfeLafN94XItgHa9H8Mvi0ZcXdtmyjQp6OentKPRKupUFBvyW9OpmzxFCgvL/dmXJ5dDFqKwoY+c6cdtTc4R3xvdrrNFLHTmvGenJFrMKKinKnNuEm04t3t/g18ZaFmOkT5U5b64hMCIzQzHYLCACR+1c3GX5PTqUXVlV2HtNJKKt2O5pbvX9y/luO2HaS2oy+za/jcNCF964W49b5b/AYehGH9O6jS1k4KT7VcrZhhqVVOVKKjKOjSjs36muZepVK8k5RhGNvsubvNdltDLCm5O8oSpy4xkrNdpj65idt/RWY1px7VnZ8OAjZ5/StU3JNrW3HrNYbaT1Rtz8lemdAipe0bIU5XZYrCjeTfcSrwvBrq0I09bvrMskINCCY6sbNrk2iJAAYmAA7iuAAEJLUAk9QAJR3DIodwAuMQwBNhcZEAaFYdhgG3ySo0007a7uZlz+lO6mpNxata/kswNbEYNct/WY62Pk4tPc/bzK5ryui2q6YKM5J73u3GWFdlR1G3f0FmnHcWxwqmVpMyIxRZkGSVyLABmgm0mk3ro0r6mwyim9pSWwtlWbk9191ka+pUsVa+MatbQjMbSrOp27pUm3/AFFn+GKX8l2gmtH4zt5e025Pm763PNI5lUvdS2XzV0dJlnSGs6V2oya047TXMyXxTDbTPE+WXP6u1VeltlWNUmW5ydRtyWsncp1YuLs9C/FOo0z5o52GzApWuZb6GKGrS5avtLmdYhGyHcG9CEWwPTWZhTtUfXZlcv5nB2UuWhQISQFcbRG5EJIGxCQwjLeAMACSYNAMYDDgDFYACREdwAbLOCw+07vdHV/wVi9SVo25gGedNybsVsThnFXZsMCrakM0qp6cSO+VuuGq2dxbT3FOWhaUtNCcKmemzLcr027GVIYTuNEUtCVhmhXjf0FKutC/V3FDEbhEqmyy7MNjS1zXbIrkZjZxOnZZTS8JeXNmbM8scnC0W7y2U7b2+F9xzOAzmVNWRscHnOIq1Y3qTUIttRbvCLaV2o7r6bzPaloncNUXrNdDGZfOF+K6im6qgubfBas7F0k1wd/Tc0mL6P2bcPSn/BKmX6kr4fuGmh4Zu9kuplmEuDVn+xjnCz2f2cmjF4BP7Uovk/4NDNPDNXheLXM00o625G5hGS0l4y4M1uOpWl26hIlXYMYrlZCwJjIsYJzAi0AwyRC4RBAAwQMEADQWDaC4gnTjqu1FlzsypF6osTdyUBYWNSVlcweEu9TAySYtHsVTLSi2jFNXQYdPuGS7FE78CFMnHeMMkWMSGtRmjVTtoU6sHYvkZQuEk1U6TRjZt40042ZSxGEa1SEFVM6bKMXCcNmyTSOceHdrk8LiXCSZC1dwnS3TLsqOKcHZ6rgbGFVSV7mkwmJVSK3DxFZ04trdw62ZJpzpuraNbUsyt4Wdt20U5P8A6Iqd22+OrCT39uhtr4hgtO52lTqNc7d+yV8xe69rrc+aZYSKmM3LqbRKfBSqJCY2BWSKGFgECYCkABNcOwEAEgJAAACBbwAAkjOwAAwslyEBIJcCWH3sAEFyO4UP5ABnDPElEQAZ8R8AACYKO9mSXDsGApJgp7n6TVy8r0/yMAgN3lL17i1m78WHawAzT8oa6/BrIfaCO5dqADTDInLj2lXE8fR7AAf0cqjAYEI8ETEACCMt4AA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219200"/>
            <a:ext cx="2971800" cy="22259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5" descr="data:image/jpeg;base64,/9j/4AAQSkZJRgABAQAAAQABAAD/2wCEAAkGBhQSERUUExMWFRUVGB8aGBgYGBgZGxwcHxoaHhggHhwYGyYeHRskHhobHy8iIycqLCwtGR4xNTAqNSgrLCkBCQoKDgwOGg8PGiwkHyQsLC8sKSwsLCwsLCwsLCwsLCwsLCwsKSwsLCwsLCwsLCwpLCwsLCwsLCwsLCksLCwsKf/AABEIAOYA2wMBIgACEQEDEQH/xAAcAAACAgMBAQAAAAAAAAAAAAAEBQMGAQIHAAj/xABCEAACAQIEBAQDBQYFAgYDAAABAhEDIQAEEjEFQVFhEyJxgQYykUJSobHwFCNicsHRBzOCkvGi4RYkQ2OjshWDk//EABoBAAMBAQEBAAAAAAAAAAAAAAECAwQABQb/xAArEQACAgEEAAQFBQEAAAAAAAAAAQIRIQMSMUEEIlHwE2FxgaEyQpGx4cH/2gAMAwEAAhEDEQA/AKFTzbVG0xBG8EwRy8syfbpiDiWd02FuoWYY7jnKt1BHPngGnnSJvEi4N5Ak7cvzGNTV1MYJg3v5o+oxjUM5Eo2ZCV1E9xJ+lrT79MTZTJPUIAchbCWsqyRudouCSNpxr4pNMAiLSpaQd48siCJ6YGq0AF+aSSIIgaeoIHUflg5eGdkbZ7L+MjMihGpjUsNIIWSbsZ2FgOkYE4XXZAys93X5bFvvRf5fMFtzE7YGXMECJIG2+4NoM2I/vjVXC1SYuftEGBPLSOR27YChhxC7aD81Vo1wg0xUInXdSd5ERDNOx3Mb8sS5jOaR5FHcgG+wERG8Re8gjA1R/EAATwwZWbjvEA3O+/rgLNAKdIOpd5IAInf9Tjkk6X4AlYRT4kVVgeUkbbsoH1jA2WaeQJNvwiJ/qMAVanSR+eIvEJt0xZafoUVDatWcEqyi3IEkEGLC/WD9ca0azKweDIJgkNpMCBEkTpwBTzTA7k/qI+hIw/zGWqVEDklgAEuAiU1BiAxIBa42nc45rbg4U5ircMDBgEsLQYk2A3k74yeMsVAM6gZ1STqOqfMGkW2EAc5nG2YfxK0WW+kkWFrc+2F9SmR7iRh4pPkaSCK/EWdQrbDaLAHnbb6YExkYxh6rgU3PLHmGJKFPnyHbGAowBkaok874cUuAWAZyHF2GmQATAGqbv227414TldJViQGYwk8rwXM+8eh6DDkVYVraV1QoO9hu38bMQSOVhyxn1tVr9JKcmuAnhlALS8OVapdlZipel5bFUuSROwnmRyxJlsq2Xp/vmV2STTJMgGoYYBok6o1Ry1cpOFqZs0zCk62II1FWKAdLWuAB0wdk+IalGseJMAiSIIupDDYxPLlBtjFqKX2fPv8ABP5epjMM8ixPJQfNYDzQL7bE8tpwRRyBNPbQwZWMOoUypWoRra0FrxawxDXqM5VV0sNRBOoCkirtqA+cwC0nyztJGJgNTKFGqVLU1IjWushxIuGaze9xayu6oKTXBniqOoLkEoBuh1LEGTKNYsYDKZuDBAOF5zClfliyuQGJMuCRck2hVMdziHMZM0wTSsoU6VPzBy6qwczfcrO3lItjeupZqjbhqdlNiAkMuw2JQgHfz4rGCpL/AD8Bqz1DiKzTA+yW5D7pX69+2BqGcIFncXJgd2J64Hy2VZXFQjyk+WSOe3fbtjRxVUwKe3YH8QcVUEnSDtV4IvBFja/Lp9BeRP0OIyOgkdv6YnzVFRbzA3kEWkchzEXPuMCUt4232PQcp63xoXqPVIOauwVQZYRcatW15ABtt063wJXzS3CyoO4EksZkbmwwVRygEMCxuJj7I1aet/yMjGE4UpJK8j9oACPa84RSiuRbSIq7gaQN9NzJ3IG8i+BcwpO7CecQB+GGOU4cH8zatAmQOfJb8pbEuf4YYY0wIERpAJkLEEz1vbqccpxToNpYEy1Y+1cGQR/WdxhhmnXRMgiLGPmP4H/nAtfLFarKZFyNvbAVTcxtNsVcVKmMwutemCwA1CVIU8rETMch13wCRgmjmvLoYSsgiZ8t7kCYuLHENR5JNvYQPph0qOM0WveNjvPTtzxbOHF9DgAghUJ06STe8FpSNto2OKnQWTHPl64tnBeHs5VUSu2tQ0aEJ8xEkM/lKzeQDveIvLVVo5le4jS01an8xsSCRz5WO/LBVTL6qM+QaXB6GGBHuNSexOOifDf+FzND5gqGM6pXxH7XJ0CABsCZ54u1PgOVpHUKCM33mVWNtrldIw1cFEcBy3AqjnSq6rEiATMbXWRfvhhlvgupI8UiiDO5U7C+zb+uO9LnAPKGVR0Fh+Aj/nGUCn7p9wT+Qw9N9nNUcUz/AMIqaKplf3rqxap5l1kEKBADcrmLG/PFVNCAbNIMfnuORscfQ2Y+GqDMG8MU3BnXShGmImB5W9+gwp+IPgnxl1HSzfbZRoZrRNj83QSRJPWxjptLkW0cXTirKJHzm2rmoAgBehgb7gbRfE/DM5OkMZ86AAmBEkt/z1OG/F/gTM0xekzKv2lOoGexhgNrQZ98JKHCKpYACIkkkQFj5p522xOcVWQOmifLsQXed5CzeBIE99wbdDifL5nQKmolTUhFHM339vln1GI0rBBopAsSY9TzLEW9lNuZwwy1CXcAnWUYMZ5kAATzGqBbqcZ512vaJ2YyGW0wprIr1pUQ2ohdkACg7m+4wTRzhZQA4bQu+xDbg+aNMyB7CThQ3EWNw5vAExZYEEmJEROCeL1WQBfskKyyLFSDeTJPmJWDto64R6bbyFptDTMZnUai1FlgTUh6ZWSSDBiNQkTymBvFxuI8MYZkAMGUM1zP+UDuQQLQCCO464W5SrNOKjIAD5SSsqBOyQSRJsIAF4InDjPZ8FGYFSKhBWRICiGqRzAYwp7jCSThLyiu08AvEspoAUEOUYNIm5IsCORnQY2uYxBncyFciAYgSZHIdME8Wr6My2kBkcLrUkROgR3EWI9TjSqssSDAk2hTEGInUMGFtJv0/s5ENaknh6XYCorCAZa27TB5nEtbIroSokBACzBTDETcmLWiIsRBicK3ypgFWvsQItaOnXG1cENoEEQLTpWbE+ovzxWMH0ynPA1qFKfmpqPKNIcESQOZE9Dy3iY5YGo1S7fKJElp0xf6L0P/ADgB62o+fTMkyd5jqN9ttsQ5jMFQIhd9iY3HI9sd8O/qBwDxmG1saIIPylY1EiLgrJBHOPwxtQzLSqprMreDptf5Z33md5wgFUhpmcNFl2SCQAwMzJAIuZ7ad8UemkjtgRppBmLByt4kyQd5m0zAI2NhM4W5rI+cin5xEkgggHnf7omJO8Thhn8yroDGgsQGIBuCSZMNBbnHfCTXpNjt+tjh4XyNRo6RbHkxs7yZgD0wVwjhVTM1ko0l1O5gDl3JPIAXJxUIy+F/harm6mlICi7M0G3pNz9O5x2rgvw9SyqgKAOrHc8zfePSBgT4f4dRyFBaKedzd221tzPZByH9cR8U+IwqE2czAAaBqG/ssiethzwGkssMVfA1z3GFX5m0LFhMEjcmwnbkL3xXc58R7iiA0C7GAo3gXsOXInnhRSpSpqVWepVqGRNmJIny76QBEWtvjXOkaVpqFgX0C+ozdmMkn35mJ3GJS9WaYQvCBs38RVAwBrqrRPysfxKE+4Aj64no/Eda0kNNwQQwYc4CpaOcEEdBjXJfCFVyWYxJmPX8cEZv4GdRC/ha/wDfvvbCb10aPgSWRnkvjV0IFQLo2kbA99+2xuCCJxaMnxFagGlokWEiDbkflPp+OOe5fIVVUJUUkEbxyPI+5PszYiozTDU/MVnSYiZgw19iDae4MG+HWqQej8joearqSZNh5gRyKkzf7wNip+mEHG/hunUQkkybHwgtMnl5hFxIm4POxJwkfj9UkOQxcgg6IvYSSNQMQCQeWx2GLHk+NLUBEGIM2JMyJt1IHtGH37sMjLTo5bxPJChqFPUreWdUEpMQtgAZJB1dBeDbG/BwRWc2gadzyWpTLNzsIMn1x0L4g4CuaRmRFaqFt5mEwQQs/Lq2vvymMcv8J0eoWBUAQwa1p2IvABAkeuJyjhkmqyyIMwn7zNoFrATFh03xJmqfmChjoVoBPUkk+l/bfHmpkOptKAFgeUiZHUXH4Yzl11WF23PTrE+p/LAbrJNtrJ6hQ5AByzKBqmxM8hv9SL4a5qpTVQnhhlUhLkgFtMlrAwCZ/wCnGnCssQZmmTBKG8AmRLT91VZhF8T/ALPqChi4FNQS0RqMa/KeTCAJ6N2AMJyTeehJZYVVzX7+9NdUDfzGypNpKkyABHfEOczIV2BRCZvoUaZNyNuWx7g4gyWYjW5byhdcA/xG8TBJuQT364hfJBiSHA7DWBPPkefc4lsSf0E22xa9iG2BNiJvjatcj5Ykj/6+l7E3x5mK6TsCwnoNz7fMfpggUbMDMXAmN9Lb35f2xtNIIaMgNtJJkb3gREzMzy74gagWBvsYgm/Kd774mIAXUINu88+fp+AxomXDkQx828noLXweB6sX1aWkwcOMpR1KAp1E04tyMkGbbgP9MLq6LYAyAJJ7nkMOOC0WZKikBQqXmzQTNu+3tjpyqNicCviNSY9OvLlbkcBEYmr1dTs3Uk4wKdttt+oxRYGIwPftjpvwrkFymXVtq1dQzvzVCRpRbfMRBMbm19MGiZHJQ4LrKyNItDk/KJnbrG22OhfDvB3zVXxHkUktq0wGfmF1DcDciQOsxjst0jscsbrli4J1EqRe7mD9IPMH6xgTMUVUKGZfKfKASQOcm12mDcAbYfLwUkypIHYaQo6C8lj1PMm1sE5P4ZTVLAswm7Ek+8fl2wZxaLaVN5ZWcvRasYpiATJcgX3/ADn/AJxZuG/Dapc3PMkAz0Ht0w6y+QVTYRHPBgpYzuD/AHHowqKwD5XJjBX7GvTGy2xMMFRC2BPwZCIgfScJc78HI0wBJ/7f0G+LYhx4jDOCJqbRzjN/CWygbmSYtEkx7nCL4n4JUytPWASLAn7ghtum8T1x151E7DC3j2SSvRem4lXGk+/9t8S4yNSkqo47wL4gqJVSGGgmGXUIN7xLRaeW8bHD743+HfHQsn+ZplpDEsoiSFSxNoOkXscU48FelXNJwdSkgWsY7gki19tiDtfHR6SLUycubKFuINvIW0ncSoEj0PLD6jpWebNevRynM5Qq7kkQwCyrAkaYJEbg2FjiTRpEbA3aLEwRCr2kiW5naYxcc21MBkYBrjzVN3AG5qKGZmBuCIgGIgYr+X4UJd6bNUGqwcBWHdjMEAmJHSY5YyLWTWTC5Yuw3LMQg8QlneIUgMIEyWkXUkxHOIsMR1KTqgDMgZgaqlovOoLqBNpVJC8rwIONly9Rac1SrAmCQTp31ADaCAVgRBE9DiE1PDpmApNJgW0gKSNQHQ2k/niK5x6gigY5lFp1IOvXpkjZQNVhbVpkRcWnC3O19NRlkiLWmNu0jDHM0GXURC1EZAQTIZWJAFhF7ArMAg3BjENbSzMQaIkm1RmDTN5jvt2jGuCXPPtFYpXYvzVG0TN+V9pB/Az9cTpUt5iADtIkEwenuZ74kzXnUSo2mRYbdO8x74jJiAYEdOREbHt1w6drIyeAZ2QU2MMsAKACJO4gyLD64AqkaEIPYjmI6diMG8RnQZnf8ST/AH/HClRNuuLxWLHsY5SgcxUb7Kn6KT8o9P7YPOaZKerR9nS0x2XrPIYD4LWKB9U6TEWtqFvyJ+uNuKZrUgUk7zN4mCIt7b9cTdue3oW3eRQ2+LJ8OcMr1WBoAsyiQNQWTBsCTBOofLz98Jc3ktIUg6lZQ0gG28zO2xxZvgl6bSrswCsDpCgkzYkH/SoIO0giInFbxYxffhr4cqKqtXprSKiSo8ISSZMhEGkjY7zi35PLWknewLHluSZ/AeuAUz9NVF9VvICd+YidxG3pgDhnF6mYrMjrpCsFUXghtPPYkQbCYxSMkjvhyavof5nMAKQIA5kmwH9yPpfE2SriIBnlMjCXibeLUFMSFAk/0/A/nhtkqIQW2/X/ABhZ6maRs0tOopsOBg4wXvjAvjIB5fjiUmaYm3iA4mpC1jgU5cHeR6fqMb05GxmPY4VOirpoKV8bM84hFXGnjD0wHITbZJVbAFc8sb18zgOp164zzmXhGkV/i3Cwcxr06tSqYtMqfsncMQARuCVAjzThdm3/AGcPTUgCVIFphoYEDmpUvEbao2XFpzdG6uASyBpHUWJjuCB9QeWKv8XS0VFUNoBUGwglgTP8MwwjaXGKyd6R5niHUnRVKoWmhadGqzC9yCfMuqSyDodo5jEmZ4uFHmSUURLMbx8o0WE/zEnmRyxrVplipGpiELK0xfUVFzYMSOu0bYRVeKq94AVTpVVkE7WnZBe7ASe+4yR01PJ5Mc3Q8p5gGpV1PFOAjG8IVhkIBsSpk25agQJnHsmqrVRQWA0ywN5VVNQ8rizDpfCjKVP2itFR1CzMAgBKYM1YA5xz3PPEzZ9wlSsVYhlqKpAJUayJEjqpbpscO9J8Id3wEATWZWtqooQTsGKo69bagPYnEuQz9Dw18ag7VANJOmfl8ovp5AAe2B+IMnihVBhqdOG1EDSyKFDR2MSL72tjatwYOxY1qQJJmWYGRY2Fa074Ca2rda4GTUMMSUy2garwdjfZ+XsIxJVqITpCyQTYHbYekSL9YxLl1Uumo2BJ6SRsO/I974iaBUcQDqMiBAFiYHaT+WNfY8WL85nSw8NViN+pjsBa+BDTZKg1KVIIsQQR0scOadNWVSyWE+IAdJkRYkgxftgTL5XTUDQrKGtJkdrmJI/piqmlFoZRfKCnUGpUowSalQGAD5ZcTM8iOnbAeZ1VtZ0mZMAQBAuZHYECRhtnatMv4ik6oGncXHzBpWSLgiDiLJ1RUq+SULroawIkmWbs0Db1xBSpXR1i7IZRiupqiot4BNzboDMYYZQJTzSOihwCGSnJjUQCPYEjf+mGVXIIsBCrsoJ8+kwDBANjNwTcc8J+H+IrhgCljOmNj0AMkmSAOUjpgw1N9tBXodoyHh5kBzSBWPLUEzZQpMbT821hGGOV4aEYMDOlg2wHPckb/hir/BfGw+RVm++VuSYJZoBO4F/mjri400/dzAA6CbnpeOc40wSf2He7al0AcPoHWSewnrGGiNAvYYgyaXmOf6t+tsC8WzAFtWn8/wAxPtiNpWb/AEQaeM0lgM4EzEkCSDBGC8pxOnUkKyz0kY5fm+LUH1lVrvpGpmVCFAG5JIuvL3wBV+KhTJULoY3ElkIAOx1UzqH+of1wPMxXJJ1Z2i0Y9PfHLOGf4oEFVqKwH37H8iZH6ti7ZDjIqCReROEc6wzRCpLkeMAeQOIaqWtvganxMGcZGcJ9MK5qikU0DZgMDiBzaP1zwwqLquN8Ls28b7/r8cZZKnZRysmyFTVUjkwYEd4JH4DFR+Isz4NUswlSqnTAggPpJgiNgZ/7g4e/DvENdXVGzFBHqB/c+xwu+KSNDNpnQTA5EM6ye1ufKGxpavRo8XxLtsq+ZrCojFFVQtNogQqnVYGBKs0Enkb9DFOzGXqIy09JViAYsd9iLQyssGR1G+G+dzNRNIDkUvAJUgwQ7BnUmNmlYnnB64J4OWajpzAB0Kzw/wBlNxI+YGSdIEEqxny4nBfBV9HnxVL6g+WoIqKlvFfkR5VADE6z9xF1OyjdmKk2IwdxbNBkzCs+xRwdMwg0gQoi/mMC0dsC5usK5czpNRQhWAhVBdhTNgS0AlG0/aAJmcAcRrMKjsZYNRVVgG7KFIEG4bVcqbj8cdsc5Jv6/lDunVB9bNgPQSSWDBSZTVK7CQseUnTA567nfEmQy9Baa+OSKjeZh01HUPeCMJ8vlNbU3cwDCzMFiw8wHfzEk7D1IGDK1ClmWNZmaXP3wNrCxUnYYMorhOgNbgGu4aIF5N/Qj3/RxCmXHiAaXJf5NIm/lkkbkenfBFeq76ToDAEgnmRcn1A39ow3ThmtDpreGhXkoFpkamb/ALHDy1Fp8lIIrmdq6lGq03J63jnYmR+GNc3liilHqrv8oUmeYIMRz3nA9dARpLAlGNxeVnl6GT/qwOjqGBOorNwIB+sEfhjSo+hbbQ7yrSABpVb9Wvb7XsBtjPilg2ldbqZBJBnsAB5ljkb3tGPftLVSSAP3gAUnSIuBuAAPpgbJ8QhTIDzKsux2s0nYiLEbRB3xDbLkbTrsio50qG1UxIcCQoDgmdQnpfb0xL+36QyuIlSJETaR7cx9YxvSkkaALDmJg9T374X1sroqAMwN7/XY88VSjJklTZ2D4J4WHyJpTCq3mP2pNKm6kT3Yj0xdf2maShrNF+1j9Mc1/wAP/iJVfMU6p0qzawx/hULp9dK/hi90ntMWGwN46b88PuUW36m1Q3QiF06gBkkD641zdEONpHQgkfiR+WAcqxJ1THQ/lHfnOGtGpf8AX63xKK3xs2xgV7N06ekowAWCCCDpg2IMdZxT6nAKFJXZNJZhElw8AxOmI32kyYEY6lXyysLjl0/thXmOE0/4vQQPxwJbuLOcI/uVnK+G/DxZiQNKWkE843FrAnlfcXOOm8M4C1OlCQAR2nbvibJ8CRDAUATixuwWmZ2Awk4NptiqovCOQce+NjlajUh5mB815gE294O2Icr/AInuCB4QI53GrvY++IuMfDc1qlRlLFmLmJBImREWt3GBqnwtSqtr8RwjHUU0kjVckBlJABN7rN8LBae1WLqLW3eVFlyv+Is3YFQLkkeWOn8239sNszx1alM1FB225k7KB3v+GKHw74ZqLmFBUtRckgj7N9vNBjsYke+LXm8oKFOlTRitxJnmSOh2uMSntbSQVujbkH8NbwEUMQHggKCCAx+YyBvfn2wn+K+K+UJ903veA0xHOQpFuTYIz3CKokhvIJjSSTHU85EiTisZ5nSdQLAfK4DMVO4XcgknYG0bRh5T/aeRqzyAZ6k+tGI0CiiUw7FVUgAk/NvuRIB543yOcBB0srVJGplBgmZF2Ane87n0xFmnFYVpEA+ZbTcEkzcRcERysMR8PrjQ2kMdJAAIVZOkyQFBnYSTO+BVwzyjJJYzyiTjFaVkrMAAgW8kQRbeIGCs1WpnLrTa8OoqRq1FtGoADzEsqkLc8m2xDSpa4W8tIBAtM+UxcxIE9icT10epSJY3VirtpB8RFBAYEEDUpLLIPy6SSdBwkawn0ztGttXwwNqCP4ZJbSgAhQAdIMwBc6jAUDnc9cNck50CAyi4AUQoAJgCRO3W/W+F3AULZmkAmmklWmBBkSTe/wBpjaw6CLYKo/FRproRYVbDUPNE7m/zHc9ycNqKT8sffI01KqQkzD04GgtIeIuLauXrOBOLuWCsZAva++4sbYkNQaGhYIIEiTz9LG3XEfEGZwJAAEkm8Ge/tyvfGmK8y+5dcgVXYGJMCefXt2xtl6QJM2iDy3kbzsMYewWPa28MefvjWuhBja+wBG/reNsaqwUZKH8jmbSsRFr/ANhjz8MZBTMeaobfwxB97EE9MTPS0JqIDjUsgbQFMgxtdhifOanJcEliNABgRIlvQRb3xNumBgiZxgzaWgRGpp/puTvhl4+XAmjRfV5dbOQSCZDBRPWPNgDKinqC1gQpEEoYM8iZBBxvWzCFz5zvpggkna4PcgWwGk2LuLTRo0/LS1L+8qKtgTJYqG94+nvjq4YEEDv7X/4xxvh/Ca1GpSqV2WiqMjKKzaahAg2piakGBuoEDfHU8vmY3/v1wmraqzX4dpp0TLVg9ADy9JwXQzqjn+eFTvM8if8AnthPxDiNRWCU6bOTtyH1OwxOE6PThSWS6VOJAc/xwGnEb2vPQ9/pOEmQ4C9Qg16n/wCtLD3bdvww3zwFJVanT1eH9lY27TuRE4eMZPLOlODwhxlwCYiIxLxWkTSgdfyvgTh3F6bgMD83I2IjexuDeIwVmc2pU35xhtRJxoSPKYjqcNFVYI/lI3GAG+EpOoRq6glJ7mLH3w14fmgJWZgx798GtmANr4wxiqpmjaxVl8m1MEM+rqOVv0JHvhDxenqNVjZVWLzbaSLb3ETvEYP49xtaSFnMBQSd5iOnUzHuMc54z8UO60hsGedO8gmGBHPkPYYEIJvBh8fqKCUe2H/FfFD4dNdRioYJ1Wjn0mAy72n64qWU4u1IalIBcRFtOgG4KmxkiL8geuHHxHT1UUEfK7rNrDSjAz6AC+K7lkVze6qJN4tfr3xp0Enp5yeLF2rY/wAspLN4aA62iCbIDTcklm2USrEnYD6zwFQU6ZqCju1RFKvXYASVLfJSWBBPTUQTYR0uJ1GpouVpIpqEhm0yYTT8zE/KNQJJttYQMNKecFOmzIyu4hC+5dzt5nuEiYUQYBJuQBCbkuvfGff+I04q2Cg1Cy06K+HrbSSCSWlRJL2Y7E8g3IdSMoV/aKbqrMiMq6mYksftN5xZPmGjc6SY3Iip8VY1lpa6lZo06NZALG0alMrzmBaI74240CQSjBoCggCNCEN8qLshsLT3N8JlumqtCxx9yGlmglYBKbHwjYKGIRJ0u0cjGx7zjZ1p0iUOowSRpAjSTKRH8JGI+FZ8M1RwdLPRYki9wYmLXGme84d0OHPUUPSamUYSJaIP2lgkEBTKjsBhZva/MK7bqhAFDSpCqSZEdpifU9MDPlEqkAMPKd9AgDzS1yCb8tsZr5oAxbUZPUgcvViMC5DOAhUI8olRuCYk3PcwI6nGyMZco06cXybZjhaopKs8kEAMIvawK87zex64DOT+YVLFJBszFiDBEiQCAecWW2+Ds2C/hkugZgw0aj+7KMLMIPmI1csTZOlUSowQpSYbOpZWgzIUBZkjsNuWNEHJLzcl1HAFk9VM0/KysGm4E3CwdLgggx9q0e2N6uTYvpAEbAiIk/0J69umJf2kgtpYnWF1MZBBg6jckzN5nngKtmGeVTzGQDFzJMQPynvgO2yc7b2oYf8AhiszR4dgJaWGlVANy3Jfx6Tiy53KLw406VFi2YZEapmGA1IrKWCUQfkGm5f5jIErgXieSFF8tw6gb12TxXnzEs2kyVPLzi1tItuTi6/4sfDo0DOUxBRfDqC9kn923t8p7R0xp04UrIvDSZyUI1V2uSXe8kkksYEkmSSY3x1OoTTqGmx+X5T1EfmIxQPg+h42dooBqVH1tzgJe/K7ADvOOjcVp6jq5zb1H/OM/iHwj0PDp5ZtTFxj1bLavlta56ScQpW1RHW/69sH5JOf0/XPGZK2bXKxVQr18sZqBqtM7NTu4/mTmOUr9MOKHFqVVJSqp7TpIPQgxcdN8S1zbpHbtthFnjlKjfvlKPtqBZG7ecb/AOqcXg0sAjBPkUcRGaSs+htCk7Ec+oMQJAjpthx8PeICDVclQZCkXmeZ59YAjEVShXpr/wCWzQqKPs1U1GO1SnuLfdwK/HM0gKtllmLGnUAm33Wg88Z5p3yVacEPeL1PCrLVX5X8rcoYbH0It7DGuY4hbfcYrz56pmKQVkZCHBYMIiDPXrbGabDUqmCR9Pxxmm10adLU8uRd8d5nTQCzLVHH+1PMd++jFOepFSiWIOgTpBkzqYiYsLkYb/FedWvoeSRqISL2EhjHcifpiu0V8wINpk2N+fP0jGvw8ahn5nz/AInWWrqOX2LVlX8WiJEa3CwTZiilWM8khdR/lI3wPkqJqsBNMK1wKiIfIByWARCjUTKgXv10o8R05eiKm7MyeiSAwEbWIHW7dcE5PLuxgASTc8goMqu3yg3KjzMwXpiS8l9GJJrIZlstQfxKKLNKkS1UiVLSogLLmAWUDTeCFO+BaWYDURpkBGOmdAGoyEHlgEeUiwm5tzwVS4dSCFabeWQz6W+dhM636Lc6RInnzxFUUhoZkQqD4Z2NJYgnyklqjAgC2q523EYyUm8/z+f5v+P4OTUsXweOUGSDkGayrqLCAAWIAg/adpaOSidzYDDOwniR5qMowE3WAAQxuCJF+RvyxkV6RqinB0JTc+eNRIWRIFlG5CCYnck4X8JzP7w0yZFQENIG6jvMWB26nFdrq3z/AGKwrhed8YN4kCpAJcD51PlOtRz8ykstyLkNc4xT4WSBNWCAAdL2kCCRbmRPvgLLr4dQ67ROr1QqD7be2DBXdPKE1CSZ9TP9YxWay6GnKmbjOIJVxpDsZ6GGO5G21rc8K/EXU5VdIldSyYM7+0jbfzY24ms6wSJk257mLY2/ZtSAxpYTA5TN7De8X9MXikkaE6RlsytIqtSmjrY+UyQt5uIMgyO0RfG3E+LJUcEFmGkKQw8wCwQAwuex5bYU5xwWkSNRJjkCSTAHSCMY8KQCTA2kDnJmZ57WGK7UguRLSryRNtMgH0O0n6YffDeVZW8SWSmlNiTe+oFTHIkwTz2jniX4e/w/qVSHzAenR3iwd56Anyr1duQtiw8ZzCU6VNaaBKVNSyoslYJsb/MSYAJ3855jD7OwxZHlqPi8SymZAgUwVqAkEo6hiswbAlomBdTa4nsXhpWotTcakqKVYdQRBxwfhedqJVBQ+cAaoCtrqOZ0yR8u197DoMdW+GfiBXUCRz2YNBBIgx6TjVotOOzsza0WnuXBT+GcHXh1WplxuDdju4JlG9Ct/rhuaodSB1/X674s/wAUfDy5unYhaqAim/K99D/wHrupM9Z534tXLsFrIyNswI5XggizDe4naO2MGtouLzwel4fWjONLn0IOIZp6Rte835xixfD/ABIVUDc+Y74TcQiom0jt/fnvPthPk82+WcwSynf9fhjOizwzq4VWHI4X53g9KoLi0euKpS+MEsJsPz5/hgxfixWjQ0m3eNp746TVZReFPsIqfBFIGVZl7KxA/DGo4atIGAB1Y8/c3xKnHhF239sVnj3xIXbRSEibtMD2xjcdzpFpNQ5PZ3jMEqpMC5O47YCzeWqVcu3hVKaFnFPzkqTNiNUQpJEX3E3HOWnwcHKLWDkmo1RVMgCEUamS8mHaNXLTtF8Q5eualGoDzQsQJnxKcVFjcXCMB6AbJfZpaCTtmDU121UQM/A+banSTwiQmrUyMjDewBDbnFf4vlnosFam9I/aVgRy6t1md8WWnXjwyu6OUsBJ1KwF+klD0uYw6TizTTuSGDLonyxp1fLJE2jaLY0rTSMPw0uGUj4eVamnxANNFXqQbC5XTMctQ/PDKnXaupeYoqNOpiE1mfMo5JTEyQLm06iQBYa3CcrWZ6ZpeCaiK2uj5SZabrdCJB2CzAwPm/hFqYBX9+lKFGhY0QoIYqTaSxYmSBaTzxn1dNpuXv2yc4NZBcw4GWJVgF8XR8seUUzUIVTMDl5hO22F/DuHFw9WdDeGSoaSYES/oYsTuTOwxPQrUvBufE0VmbSIl3ZEVVWCYHlJZ5MLEXIjfOVwq1JP7w6EdrQWZ1kDoAoKgbAKMZf0+Vdv/pKaqkvkKODUFYy4JAbUt7nUQt49J9ZwXTyIEVxpHhVC7MzQCviBdMAEm20DmcL8sp1qi7iop9gWPrvGG/FSPJQBA1zqO28x3u02HTFJt78d/wBdk5N70l3/AEZq8Pp1nAD6tQcl1UjSpafMWibEKBFp7YZeOFhVsoAgCGtHXTc9T1xXqFcsyZemCFP+aZu8ATJGwAlQo6nfBea44qOV0M2kxKxE847A29sQ1NKcqXJPVhObUUKc8oFRm1HckAarQ59thNuuI6WehS8LBkReADJteSBHXph3wr4Oq5qpUYApTlgKjSF1ayDAiXhSbKINgSMXfg3whlsmAy/va32XqR5TsNKjyqZ9WHUY9eML5PQ+hQOFfA1evD1AKNJvtVAQxt9imPM2/Yd8XDLZCnkwlKkg1yxFauodiVAJ0KLKegsecmQC3zuZaqpCHTUiAQ3m1c5Maj9k7wYU7HCRmFZbtpaLyflYGRcT8rbdmBnbFlFINBVfPMx+aCeYjsB6G/472OEvGam2rYGQJ+bTfzc97gYncHSCsawTqAEebZxEwOo7N3svFfUsHYiR1kkgxzmQZHLngsIHQfQZmSty23mMjaLEAk2viSjxlqLzTZkCgLoUgT0kkG/Lrz64hzWWAE/ZEeaOYmbxvzn+2F7TuRdiXgztv16/kcJwcdW+Hv8AElGPh1hpfkAC0i2+kQDqJEdAMWfOilmE0VEWohuAeXdSLj1Hvjgy+YkdWj1AsR+ZGHPCfiSrQaARoUXBBa4URBnUIB1QN9RGLLW6mrRGWj3F0y+Zr4GZQTln1r9xz5h2nZh0O/c4pnElalUKVFKN91gQd9xyI9MXf4f+MVrBSCVJ2RiocGCYF/NAv1gix5S/4h8coDIanpU6rs6ogcWBaTqMXFlOxviWpoQkt0GV09fUg9s0czzGSSptYjod8Kq+WZdn+p/PFvz3wYH0mi3hVGXUqB2amxkAqHqAOjElYDahJFxM4qtXPVl1KXGumYZWWGtvbfUDIIjfGaUJRpl4akNTKNssjhfM0A/ra2JspkvERq1VymVpmHczNRuVKkB8zmLwIUSScP8A/wAP+Fd6H7TWNyap8LLqJ3iddQDcmw7YB4ppeoKlY+OyOaYpAGnRo+YwqJpuFO4MBpv3ZQUMz59AObniPHqXDiHF8vVyeXNNGpqquopukEMSHeALbKSpnr0IxUOBuKdUKRIKyDtqUC0zeVunWHXvjbNVXOsFjqJhFJkCJ0rMbGSkcpOB+C17U2FzSqLM3Oh4H0kLH8owU7bkClFJEFcFVqL9qmAQeppnyneLhR9cT1XOgNvoqg72KsH+t/wIxrn/AN3XAsZDJ0lk9ucU/wDcRjfIr+5qpc+GbQTEI6Mhibg0yo2tGHF7JFz/AJqZn/04t2qx/W22+2LHwHiTHMk7ajTmDuCm57xabbDnbFNzD3SQLAxz/wDUB33Mnmfww6+HsxFYkMf8xFEDoKQNgOjmeeOQ1jbN/DtOoEq09NOuSVJghGeILED5XiTqFiQJHPFRz+Xah+0CqpUrpYBhzD/ux73vsQMXHLOKlIC93BBHLUKgFvVh9cZrMlaaFdRUSF07Bl8qtKncXIbTcHpiM9JSe5c/6Tlp9lL4Qgpq9V7QATziRA99IJjq2E3FqzeKtQn5mlTFoUwI6REEbyDh78T8Fq5ZCpYPTqO1QVVFmIZVVSDsVF9P8Q3Awqy6I2Xhxc1QqnofDM8+fk+g74hGOxuUjPDTptvk3/bPAp1akDXUZVQ9JBeoR6AqPfthZXTzGNjcX63wLmsyzQp+xI/Xf+w6Ykp5iwsNo+mLR06z2Oodndc7xJxUKRpDWQi20yuxggXAi4kXi6evXHzA/wA0CwP3+oXkRyt93za1+IgE0qml1qMYIOgzPlB+44Js1rqJAkErs0xSPtJOnY+YTB8gAht9S9V/lC6ro016EtfNlHU2WfK8280wCdN7G9yNz1xnMnURUAADwrGJipYLJM/MPLI+0FBwmeoDKMbwUJJuRA0tIg3XS2+4PTBXDsx4ilKliw0uTEhpIY9bN+97CInATsDJKoOoEMPMNQIIuRvIABkoQTzIptiOvkFLNGzjUCCZE/MJ5gNc9BVGC6harTaRNRG1QJ+ZWbUp6TcejDrgVs2Gp7AhBqE2lTOoGdtSySP4V2wwtAfiaToJk7sSbXJM2J8oURPUxviCvw1XOpNKsQNI2XlG/OBHvPXDLOUVdNUSadzBuUaZjTuQDqtf1tgDOZJqalkMqJJ26BdUH5hbedjN8AFCWtSZNIIMSCYsY/vF8QPUjXN/NvziwO/5YdPm9RII5kRPVwI9Yj8MB1uFqR5CQDcyfSfS4HXbHM4FesS4aBMWjlOpRE8oAGGVH4nqGgyvpqA6vLUUFRJULYCIEsRERHfCmpk3EsRsLH05WnnMTF4xB4Z0ATYkcu5/7b4m0Mmyxv8AFFX91oSnTIJNlS3kXa0jzc95QdMbN8RV2qVGapdoLFQoJYIQ0kEMflmL3IPPFep3dRMAAHYkXJJ/+zYlRCwJMyYuP+wnePxvhJLpjJh3/wCQZhS1sS3zT8xsignvIXl3nElOvJnbW+oz3MLyi5uewnEVPh7eaxB0gKWkAW6x0mxwdTywm0CYF7gBbAezC4m+o9BIUcjWR5ypoAvDkMxUkEi4i5tIIJ74m4cqisYBIMiBGzfvKd/XSt7eVsC8UM1GO4DaAOcLT785Q4n4WgapSn7ShTuPlZeg+7VMemKIXs9x+sTVkfMHDLE7lQbRBjUBHpgzh1ImqgHyVkK7TdYAI28wp1ADPQ7xhVxRpOo/dU8pgBCP6/o4O4fC01aJNOqp5xfyXINrPTsJt0wQXkAqsfIYJNxtP3JvN7lre24wx+HH/eqLn95PcHRSMf8ASd+Q64A4udNSoIgCq8H1lhtbpgj4eaai7f5kf/HFvpzvad8FcAbyO+H5zSkWuyASCAI85megRvScb8ZdkqBxEFQTeSYEC3+nf+2FD5mFSYG7e1unTS8D1HOMMeJMDQ382kIAOsXA92AwENYwp5Zc1lDRdgmpKbahJCvKlTBF/M0GOT45zxjKPl08FxpdKzSJkSqU4II3B1Ag9MdEyWYho9drzEAXiPm9DA3OEv8AiPwYNSXMp9mFqj1AFNvoAh76euBKNiMoeeWX1ffAb6zq/EHAwfGWqbX22/P+uMeIepxyWBTquZZZq9NbBgbRBPlcH5TcxewggskhYstVKnw38/iQFmJdRpUCxkVFNl5kRckCZuI1dbnT5awYqDEB1DyisWupmCjSQDsSCQFDuGDITHOTqEQIJIiQVuCOQUxOgSxQNz2UBVaiXAOkn+Fj5DG0hiU2/wDVB2jAVPOaX1RIa/uIDSNrrp9QjYN4dWkslT7UI+4JkQGAi0w0xzg/aBwmzyMjEN81M3/iI3PWSI3m1THLk58DtM0yuCY2Vi0SNSAqd7eYDVJ5osbYGrnTU8sATqH8pNxv9loWxuGUYhy2YEAgAlIMk7gASZtYjT38/PBdSnFMxDGlJ2uUMchH2YqARui9cMC7BsrU8JtP3TtNwDJWY7eUmPsHBGSzCqSraSoPMGCjAkRquFjUDvuuIuIZSyXJaDTaxPmjWn5EW+8MQM+rSR9oETJg/bSZtEwBEbYCZ1YB8zkRr0kklTpB3NoKG+/kKb/cPTASBli0npa0NJtzBnefa2HFapqipJkrY8yVbn3Ku30HI4EqqdTE7gBrdiUfY7klSew544FA1HPmNJnVtvESTNt/12wQmdHPSYBb5QCCHvy1XWD9TjSrlvm3tTm8QYqIrR7g+wnA/wCyAloWPJIE/wAYE+m+3I4AUwo10D7LYkTsYgATa/M3E2xr+2Acvz6EGIA5yfQ4h/Z1BNhGibmY/eBTPsBgjwwpBIUSkhY+62n0uB+OFGNDmC3lCX2222kb85Fu464NyCF9MkG+qABH+XrWe3l/RxArRUmSSCh7fKACf9v49sGZRjTRyI8pCRpkTrdefLQecxGAEU0qsrqN9OhyexCa/qpPb0vhpwlPPRsZWqwJH8smfp/TCvKKSCs/MpBMTsCvMzuAPrhlk3sh/wDcQzv81Nz6mSb+vbBoUHzABdTFim222oj8F/HG+XSKbrN9DE7/ADUjPs3kc35BfTAzsA6ajaCDPrDb9tXLlgrJZc62U3LXH+umyPHfWpk9SOuG6B2R8aSKjH72g/VdJH1m5xBwatFQAyfMpg33Ee5kdcb8QJ0oxv8Au77301WO49SI5RgGkSH5m02/hbpynbrjugdjDibaa2kXhVUAxc6qjC20TpntODsvVEgbKgknqxMAkASBKlu2gDAOc0jMM26rSpwfmkso5/y6vc98TGoQkNYtJYwRBaBAPZFa3Mk9ccjg3KZuG20g+YmdlEBF2uYkjuy4sNJ6dSnVSsJWoulhvGo8ovKRI5yvMHFRy9bpZmNtrbgcxYRpHcGOWG1HPQgF4SHseVpIvcAHVANtBE2OB8xujnPEuHtRrPSezU2Kn2O/oRB98DTi9/4h8O1hcwoGpISpEmx+QkwNrC/JkHLFDJwSZ0KpIZ1ADKrNZiZH7wjysTYMRtdCRcKROBc62oFxd0A1BgASAIBYTOpRE3OpesY8eJf+Yq03EHxqgVtr+I3l2gE7SQQbBhsRNSCk2ILL8v2Ru2oMDtzHlJUG/lwaGTsjSqIVoMQLCSxQ7+YxdSpURuVQ88S8SbxEFWZceR4kg2lG7Sv5LvhdlCAWpkjSh1DVMeGWAaR1RgrEfwnDLht9VNrKV0NuoB3Qw3QiOnlGAwp9C3h1YTpnyi1gPlM3v0Dao/8AaGGXD6kEAiCpKMp6AiBpkySCF6Qpwic6KnmA3KkfmPqCs98MaFQ6mk7jxOt0lKjX56SW/U4PKAsPIeToR0iWpzpkCdVIg057EBZ9YwNWrBVMRZgyxYQG1C3OxPeAMFpWiqpIkOJa15XSGBJ3GkpPPymZxBRym9OZ+ZJN5AOgGN5hlMchheynRkoCNM2V9N7kAk0yCDz88xyjEb050ltzqSJvJQ6d+QdPeTjWNakKb1FnYfNpIO+/7wt9BjerVmWWSPLUBFrWce0AiOs4YUgDbRBlWUmN5WQZjbUDA7YzUE6Zm6up3P2Qwvv8ykQdrAYIKeGJUz4biJ6K1xGx1Bhv/wAatT0zMHw2tvJAa4mDBIeTggsgNIwIifOsmCY0hrbGdS79sSm4UmIGq3yj5ZmBA3B274xoA5ToYEz/AAsRcyLeY7Y2psQGncFdyLwxU2NtjHthGhkaVLRIsUubC6P37Pee2NuLV4Ru9ZRvt5A45fxe1umJKq6gosIZlE90aAfdVEHA3HqvkpTEFtXr5aIPPpP0woQbIVIqDoHYRYW+YX5bxODMq5WnE7Cneeavo/JjgHJABgbfMkXtJQA87EwfywZQJUVBf5ahjT92oXv9BggBuKgCu02GsnfcMTP/AEvhlw5pak1vn0MBAENEf/LTmR9/vgXjdDU28ggC0TI8hj/Z1xjhVZiCoIlwYmPnEEf9aIZ9cMK+SCrU8ib/ACOJNuZ/tPv2xDGx3MmLb+XUB9YHvgrPsBUBFgxqMBOwPmA/Ez9cR5cgAk/ZKNbaxXUTa1kawxy4A1bM50fLz1U0vY7M9MX6QB/txvmlLBUGz1GJ9FB1G/OG/UYjzSaWp6twjA23Ks1PcWPzTgvh1U3qFpPyC5uD5nNvvNbUPlKHmACQdm9RginSQdIBYqQRoi+ntBkNz0j5ftTcOhSh+bSdDRzE2sZsSWU7z4owPWcBhtBAP2vtzIIPRgduvTGMkoV9DQVMIwiPKQSpGxFog9VPbCj0NK8VKhyxgrWoAKwgzBbSfXRpeN5px2xQ87wOtSqMjU21KeSsQeYIIEEEXHri15qoUelUVgaiKoMW8ylrf6grD2Xrix1qlQnVRpVHpvDKUrBFhhqjTFiJg9wcEFWVL4pycZus4NjXq26HxnG8XB77d8eqVyFDH5SAbHziJtMQQItIm9iMex7BXAnZvnXB05j7SaQ8H/Mpv5CD0YAxN5EdBgl6BDiDzNNjJMuJAaDbdJ76jjOPYA65AfiBQWV1t4iq/obz+Kz740y9UN4e8F1BH84KN62UfU++cex0TuxhTJ8NWJk6lv8AzpYegOk+1sSV6oNSYjVDekqyty60l/HHsewGOaqArzfyuwPoGWooH/8AT8BjVMvdUHMaDtEBjT+mkW9cZx7BYprlamoLqsWQAxB3UTYiD5r3xk0WMKp+ene8cim8EwWXUfbbHsexxz4NaLl9RJnUk3t9gMZ35r158seYakfV9pPW5QvuRtIPfbHsewrCiU5f5iLQ9NrW3cD8jhf8QUoIX7qL150w39PyxjHsAJGj3J2ICtbs7gcv4rjtg2lTmuUPNmWezIP7k/TpjGPYLAjasA2XViNoP+5DqA/1JP8AqOBKNTw2JgEA6o/3gjsCFNr74zj2ChZdGPiWnozEDaJHKxQ4hyralIP2kYegip/f2jHsewUc+TOaY1XpqDBqA36ankm25nDFkDrqgQBI5HSH0FZ9P/qp3Bn2PYLOXJBWpiVmDIYTcGRDcjz0kf6jiR6QYX/kPvLT/vUn0tj2PYQY3z8tXqDfWinpfww6k+jBvY4a5D4hr0aaohGkXE3gMS0SR3x7HsKc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66" y="4114800"/>
            <a:ext cx="2085975" cy="21907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601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Waal (2008)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162800" cy="2286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Putting the Altruism Back in Altruism: The Evolution of Empathy</a:t>
            </a:r>
            <a:endParaRPr lang="en-US" sz="3200" dirty="0"/>
          </a:p>
        </p:txBody>
      </p:sp>
      <p:sp>
        <p:nvSpPr>
          <p:cNvPr id="2" name="AutoShape 2" descr="data:image/jpeg;base64,/9j/4AAQSkZJRgABAQAAAQABAAD/2wCEAAkGBhQSERUUExQUFRUWGBgXGBYXGBgZGBgXFxccGBcYGRoaHCYeFxojGhQVHy8gIycpLCwsFR4xNTAqNSYrLCkBCQoKDgwOGg8PGiwkHCQpLCwsLCksLCwsLCwsLCwpLCwsLCwsLCksLCwpLCwsLCwsLCwsLCksKSwsLCksLCwsLP/AABEIAL8BCAMBIgACEQEDEQH/xAAcAAACAwEBAQEAAAAAAAAAAAAEBQIDBgEABwj/xABAEAABAgQEAggFAwMDAgcBAAABAhEAAyExBBJBUQVhBhMicYGRobEyQsHR8CPh8RRSYgdykhWCQ1Njc6Ky0jP/xAAZAQADAQEBAAAAAAAAAAAAAAAAAQIDBAX/xAAhEQACAgIDAQADAQAAAAAAAAAAAQIREiEDMUETIjJRYf/aAAwDAQACEQMRAD8A+Q5ok5iszKxwzILAvj2aKkzI8ATYQ7CifWxPO4i9HDTQrLDy9fCJTZATlYUzAE99NfGIz3ovB1bAxeJiQrbzhvLSHZx3Cvt4xfklgdq+9Qa7gXvE5MeMRGJNSCWb6+8Wy+FrVZJA/uVQQww5SMQGBYpOjVBfXlDPE4jqw+UeNfzWG2xJIV4bo8jK5zKUxoGZ2oXvtSDeFBHUoUSlLhi1VFi30gCfxol+0amoDCm0U8PxCwjsodiQ+v5WJfWxpj+ZjEmiUE8yKb1jP8bmPks4K008D9YKdaqzMwT3MIB4tMl5UhCgSC5A2bWJjL8hy6ADM744TFXWjSJJc3oI3MjYcISOoQr/AB9iftBBUlw5AfRwfNqjWMrJ4kUgJ7JaoNm1oTEZ2PmKLlRY0OVSg72etbRh892zb6OqRoQeqXMOSYcxSfhIBDXDsaPBP9ejK5zDvBc8mSCR32jGCYQXCiFbjX8/mG+BxEyeFCvWpTmSAUJ6xKXKu0Qe2BVgzgHUVv5xbIzZfP4thiolXXBbZQtADJGoKVq7WtaM8LMbhENmkzTMGqVoKJgJ5ZlJPgrwgn+lGICgVyhNShS09srVNy1KCqxXlzFNXOXLqISSSXoHejbxaSXRF2RUY40W4gVrfX9+cVgQwPNEo9ljwEMDohzwHiMzrUIzOH1qwTU+ghO7GGfA1vOJNky5qu5pZr6wOKcW2CbT0WSOLy1f/wBAr3HkG9jDCbxKWlNVJKdAwfyEZMqj2aM3xplrkaG2M484ZAKb1JehoaWhXKQDdWU8xT0tEIN4fg0L+KYEna3qaQ0lFaFbbLsPw5SFoJKFJUaFKge9xdPiBHodSOGISKIB/wArnzvHoylKzTAz6MIT3bwRK4UTz8zHZGNIQwADUf8AOUdnTyWqWYUBp+XjUyLJvDkhBNi1HIv6847KxoADJJPd/POBc6fwj83juGxmUMEuQ/Ojwh2HIxCymiQD/k5buD98DYqQvKSoktW1Py8WDFzLs1O76Roej3RrrWVOBZXwp1PMk1ArpWsLIaViuRODDLLJ7nVf01jszFKCmTLUDsxqOYA/Gj7BwnhkmSn4UhIADAlvFiCSz6w/4f1YQWKik2CyVU0FXIBb94jIvE/PM6ZN6yWooKGLChDhVLQVNnINVqUptLDxJPOPsXE+jMpahmAWlT5gwOQ2BTS1W3pGA/1G/wBNzIQnEYVK1ywO382WtCBfLpBSkG4oxeJ4mgHsS0U1qf2ivhvEphKkoS5Uc1KAbu2nlAiuLEhjLlFtSgRz/rMwUSQgf4AJ1cW2i8FVURewnjBmoICyljYprbma6+sKXhjMSqclLByD4Bx6R6XwJZuQPX2hqkhNNgKVnSndBEuTmsoVp2qMfrDFHAQA5UTUCjCpPnaC8Pw1FTlFCRWrNA5oagxZhuHM5UAoDcsn/wDStqCLZ6CQzVOjMbVpoLMNDDSZKl0SEgsdBy3Frx2Vgw9HTy5ix7+9/KIcisDPrkKOh3fYaO1u+PYdMyWoKS6VJL+ILh400vCJcMd+6t6Gz3b2i8YNO2ljbem3dBmP5ihc5aVBaBJljsrQTkcH4h8ZJDENbSFnEcQc5YjKajKSzGpD0o5I8I1YSh2KX1DUFXpblA8yVLJU6E0AbX31oYrNE4MysqQVEBIBJYDeNHJ6MJ6up7ZF6MDoIKTgpYQZgMtLKAAcBdxZN7m/fB0sFJpataP7QnMqMDG4vhMyX8SS24qIFAj6GpTHskmnLfuY2hP0hwqBKKykZqAG1T70eKU7JcKMiowfwiY3XKb/AMFQ/wCRSPrAKxDbhUg/0eKW1HlIf/uJI9vSLb1RmlsR5Y8Yu6uOdQdj5GGBVHhElIIuG76RxoACJGOWgMlZA2ePQPHoVIdlyVJc5ifCrxNeITolX/cr7RRiVgrUU2JpFUKhF5xHIeUcTiSLGKgIJwfD1zFpSAe0QPOCkM0fRfgvW/rzapB7KTXMRqeT6RtsCtVxQ1D8tgNNohhMGmWhKAKJAAgjDJjnnI7eDjT7GOFkqAc9oXINvynpA6+IzEzPnQnYFgfKCpK3EXjBpWzh/wA9IwtnW+KLNPwnFS5khCl9hY1Swdqd29IIxeIQpKpa2IILFgHSbggUfmLgjnCnA8EWEAIUnLUsSR4Vhl/0MmpVVmbwjVM5ZcdOj86cc6HzZOIWi6QXSo0zJNQddIhheBJHxFztp5ax9W/1H6NslE1At2T3PR+4+4jAWjRzbMVBIqk4UJDJAA0074mmXzH0iaUmK1Kyg9pn30iCyufamhD7Co847hJWZySWzGn5aAJuPdOSiSBrV22ipGNU1Sdbbk8ovFmeSsdlKQKsBs8ULxaRrqw8IX9dXTf8EWSJZNWJL9ySPp4QsR5DIcQCUOEkjRyAH5ipIYevMRQjicxVAjfk0WSMFUKcBV7AjdiFXFtIvxBJNiDRykAD/iGTE6HshJcqHWFOXL8pqACKO16+sSRh3mkJoGBB+ahUz70MSTMytQOyncadnmwtF0vtKdLUS1AwcGlaue6ACxOHSA5Dk/NFyxQXbTnpEkLmXy2ckkuO/wATA8xZJNXBAbugGFo/DGd6WT+0hGznzoPYw7lL5/njGZx8yWufMCgs0KUZGLKSKOD8SSQQWINX5RpDszn0KZsgp+INtrG96PYTLwxigK6xRJB1SVM/e0t4+eKUSySC9mOpelGj6PxmbMw2FlSpaQVAJD7FKWJbVyTFcnSRHH3Yiw3EcPInKSuWzKAds1GDjld4K4vxlMxX6Bk5a/EspLgVDN9axjsdnKypb5iXLhi8C1gUQcjXYHEy0g9ZMlCo7KTnSQRc07wdoT8bXJUoGQCAXfQPyGm3hCuXLKiwBJ2AcwxHCpnVhTDdn7THVvCKSSJ2wAiPRPJHookZS+DJo6iYLHBUDQHveGDNZj3Xji6VzDQUqebiOXNs7MIoplYQCwSPfuhrwTCfrA0OUE0qLNfxMKTNJLac+XrDvhaVIQVhnLMDQZQWcFu/0gT3sdWtD1S3LR6Ti05soNYWSMStTgsCXs7hu8N4v4RxE9EuqnOh7Gb1DRD2zaH4I12DWg0CgT3+8NcJLytWMRLxSB2ggoLPYih3GkPJfFR1eYKBtYgxNUbxmbaTMSod1mgnrMt/P6R87TxyeFAgpCToogPzEafhPSJM1LKopvxj3Quh5Jj7pBw3rcGvKBmykhw4tqG7o+Ab7gtfXXv74+/YDiebDTTfKg07v4j4RiFhS1K5vvG3iPPV5NC7F5wQ3wnUAmr+loHRgific7iw87w1C3JG22sdw8tJzZlZeySKEuoWSdgd+UNMGhf/ANNQXDAA+JB5GKE8OSkEGhYgE2P78jDWTLL/AMd5MeUQXHp9DDyYsULsLgAg1GYNRtPB6+cHy56dS3gR9I6JSNkip0aCzKQJaCEh1ZjatwB6CBuwSooE4E0q2wPvaOqQtbBgkb3PLk8Xy1VF6c69zmCELBYFwHuBprEjBMPw0O91bmr/AEEEZDQAgN9NvOLpwDsl+W5GkVoYGtPX+IFsRaVKAJ1NCxvrUaRQQ1SA+gB/O6OqJUHOlQHtoYpmkgOxqUpA0sW/nnABbilISlSgpwEk1DWFRzrSMVglfqpJ3940XHJuWSrcsnwetfBoy0qdlUDsXjaC0ZTex2S86V/7iOfzCNv0gJEyUG+QklneoYA6axgeF4kTMTJSP/MR/wDYR9H49MKpgCWypSA9XzVzaWq0ZcnaNOP0VKw6FfEnMNyHeBR0bw5b9JL+PsDDEH8ERUSBav5aJTaKdMHlYBCBlQgJvQJAP53xdKwhWWQkqIFkjMW1JA0bXviKprJU5LJGY70+tfEmDlTZYkdVMnnOUrJkyXUkgvlcrKUqIdiQFRdWQ3Qi4r0ZlKYqKErWnMnKpJLUqoIcai7GPRPhjiuXKlQTlSXdKAKB2DF3VYXEch3QqsCxuFVJotu0MwqKh201cGkAzCph/EMMZxAYqUhaQAQSDoWCUtYMQS/lAC5bNV/z88oz9Nk20TzDSwoW2jTrlPKDWCUgehMZQEmjjuZq6Bo06FPKSeSfavtCZrD0ulgsMtwdbWIb1i6UD8yFd6RmH3irDrYQdhZkR6bqNoDxJJ7CXBVR8rMNbjX6xo+M9HJaMAlaE/qJUnxS4zDutSE0rEJ64K0Gn1jeJ4hJxOHMnMkLZr0fT1aKsHFUfOZ+CJHZWtBdwQbDa8OeBSJpJf4ReYCAWFe0BR+dHiwcDZRJcZTUBTPW37w0w/EAwlJlFD6FRKaaq/uA58oTYvnQEeOrlyMQkhKc0pRzJLuWYAhgynaz3j50g2NKW+rxqOl0tSBv8tagAtMKuZUSBGUJBqCHp7xV2c8opM8FVe3LSu35pElgW/PDeK0r7TUtemnOCAnWleYJbb94ZB0YpWXq3ZGcLZhQsxL38I8JbEEGnmPeJEuQ7U2Ye0WyprFJABIIPaAUHvUWL84LCioyyb5deXhDHiUlky7UQkXFyHNLtU1gBai+gzU/BDHjywMlagNZ/lTtCEL0jXS/40SVMIPhpHDOagcEE/T0+8eU7B28t/pFCJlb3+0WoZ6ULX57d0YfjS1S55yrJF6P2X0MTk8dnSl/qBVvhLh31jTD+GeZuFzril9/B6fWKZpISco7TUc3PlvFclZKQoo6sqAOR3YjndvZ4sFPsYkoxnEsXOJyTSaaUv4QuVB3GcSFzlqFnbvajwA8bro532OehsnNjsOP/UHoCfpH0jHywVBSlAJUVVAzEMdUpqPsY+e9A0j+ulk2SFq8kKjd/wBaoJKEqBSqtADY2LhwRGHJ+xvx/qRkT5aJvbzKQk/KwzD/ALnaKZs0EuzP7fxFeKX2aUNqmn3iMmQZoIAcJKcxIZBp2klamT/Y4eyucSimXyJ6ZapkyYFrShAPZPYKVozZ1sCSHKAKjU3aF/EZq+qUDkH9QHUiVVMtCQGSVVqBoVHtKJgqZiesWULWoy5RpLl5US1THLt8oSkMxCTUgUaAMxdSwFpCnAYFkpALOXDvc01tF9EdgiuIpR1SjMWAqWpJzE5QoJSQz21FDHo5j5WdMhKkhWcEAkZSBlSotcOGLFo9D0J34iGRSXozEigYUNvaBlXh3xqQUT5qP/UV6naFgQB8T1elq6V2jE6O0VBGoHiNoOwZIAVmJRUB9S7FhsDrAuYjStvP9/eNFxvh3VIlf5JQilgpJdXm7+cXGNq2K6aSISlwR/WiWnmdIXYSaxynwguZgUTGKnpo7Rizst1oh1AmHMAXD1FCPHXugrA4J5yM86YkOM1hTwD6GBU8PCC4Kx/tUfaJTMPmFFTX5sYvwmv9N/xXDS0ozyFOE/EH0OvOt++FOAxPazGnfoBp7wq4GtaSETF5kOT3kij8gTFqZoOZJsc2uhf7+kSouTpF/So2wbp9OT/VJShjkQHrTMsBRvemTx7oygl1o2/P+PvGnmdGErqmYQeddNxXaAcT0cnSg4QFJaqkl+9wzxs+KUTicrYlyAEEFzfnS38cou69zmJJJNX3NS8dBzAOQ1wNnY/T0iXU0u/Lx8/GIAmvEE1NfBuX0jslY8CbanasVux7Rb38oGnGczypZavbUciWPeQ/jAlekJtLbGAqtNQxUBVxqwvd4dccw4ZL3KlN4NGE6OTFzcagzCVZMyzVwMqS3L4sto13STEgGUlz8JNzV1ctmglFppBCWSYtmJIJDE6ABz5bxVjZ4kJKlBQJFAQ9SKU1EdxObK6QCf8AI0oblq84XY3ovPJSuatLKcpZWZmuKGl4qNeilfgPxOQhEhsycyihSlH4lF60uGc0iEoCeqcoS1LBCUpYtlCRfMqx8IKHRVAupSjr8IFt6l6wdg5PVBkDI+xqQaX2islWiMX6X4KZM6pAml1pADu4bk+tuUQ4hiMktanZgW77D3ghK3u9ff71hF0pmsEo3LnwoPV4I7YS0jPGIx3I9ofcL4AGzTkkmjJf3G9tY3bowSbIdEpa0zgsDs5VJc0HaDMHvGz6ze9C30gLDISmwDaajYMAaRITQEuQ9HA3O3KOabt2dEFSoIE3tIokhwqqgOykjPe7WYVJIEU41aJYSmWorUrOxslKixVMLh9yaB6QLw7iaJksLmj5COzlFpilB30ZRDBzA8lKarKlPsDlCUOSAo0IJBBI+0HQdhGMxBCBJBShCh2ili6NSTqSWFSamJrk0LqSosXAAUcoHmmB8MpxmzhJvl0bQFJSxpV9zBE5RylOVDkdkpSSqvg5elA/IQh0CS5n6slISA0vMKBV0gVLhqA6ax6KZEjtpUopDKIZRCD2EZfmYu4VQax6K2To1H+oWGyY1X9qwFClHP8AMZWdiAkVH59YY9KOlhxKg4omxIAWQW7JKQAwahZ4y82a940XDu2H0pUg2RxAichZsFJLaMCPtH03i2C6+QQPiDLR3pq3iHHjHyLNH0bob0hEyUJaj25YA706H6RrKOqIT3YmWM1dfrFsjHZfitDPpBwvKTOl/CaqA0Op7jCZLKEcTjWmehGSkrQz/rwQIJw2JRYkDn3xnzw9XyqirqlD4yYEXkaWYrrpqZeGSVKcJfQk0evOBMeoyZhQr4kkpJ0JSSknzEaH/SvhnX4oTlZgiQSEJSDlMwpNVkbJJZ9TGa/1KOXFzGNDNmn/AOf3jq4YpbOPl5G3Qyw2OYgPDvB4wHWPn2GxhOIQx/8ADF+aXgqVxxSD3H2MdJnZpOOcCSpJXKSH+ZPrmHOMrMmgB7hiTyYPTyjSzeP9X1cz5VM43B1EKOnmESiV10oHLMZNLAqckkcxSObl4r2ilKjD4rpBMIYEipsflOnLvji+NrOH6oKLE/D36iA+qd3vA8wsb1hqOjmcjUdDerkrUqYoZlgIS1Wc1fWtBGo6R4ALmy/8UppTUk30vGA4XNlgqzu+U5CCxCmLHzjaSj1stEwEn9JALuapSEuz8vWMORbs6OPqj0tDFndJBAbmWq/d6xVgkqzKdgAaF3Lbkad0TVMCXevmPaKjinYPSrNQCj7RmaByJOYjtJAKiHJYA3BIqW5tA65yggy0klAVmKTYLZiQSHBLMWLFopZ0li7EVBZjVvQejRfKkrLqEtawGWoMXAe6joOejxSJYOmexZ9bW0B+9Yz+JkLxM0lNEDshRsAPe8OsaUGZlQjK9nr2WqCW7+W0EolpScrEEaCoGjAxaeOyGstA2A4SmUlwMymYqOncNILy5bsdxoORIt+8WqQxOUBrXI/mIpSGIoC9QXe3k37RN2VVHWD2DVoNC/qPWFvHFlMlQJYmgqRfQQ3xnDTKKQVoOYZsqVhWXcKaxqDr6Qg6Tzj+mgDUq50sG8YaWxN6LDLCsiAiktIzpbUKLAk3cMqnIax4Y/MrJruCQEsWApd9jtAoUpCB2mAcKYspyK0uCS8ckYoKPbCnJBJQKkW7VqBtG8YdE2MJ81NUgOakqD0r3sQ4sGvEOuEn9QkkhiGzOFC1HBSX19YqXxZKS0tAmXOgSBrao9IAxeMWXzpazKSXKUipy6E0qXhKLG5IPwM3MpJTMOZIKlE5lIS4qTclRUfF9NfQfgmMoKlrVU3JVSlmfcF/CPQmx0ZoqeOEx1o4RHaZETF2DxapawtBZQ/G7oqeOQgPpXAOkiJorsy0bcxuIq4z0aKD1kntINSBXLzAu3tHzyXOUghSSUkWIh5J6dYlATkXlyu4YFKna4NjTQ6xEoJlQm4u0M5eIIcN6wBiZ1zc2A5xHGdMzOH6slBV/egqSr1zA+MAL4oHHVpUCLFRFDuGA9Yy+TOn7qjZYHpPMwmH/ppMwpuqctN86roSbg7kWYDeM9xnHy5m7pS3i9/eBpXZl5tA9dydYUTpj0GsdSVI5GxnwFbzn2H0iGPUy1DnFnAEEKJ2ECY2a61HmYfgeDLH4zNhpPLOk+BBHvD7o9xVM3DmTMqCFAg7BiOevnGTC3kEf2rB/wCQIPq0EdH8XkmirD88oBpi7iPBVyp65aQpQbMkgGqNCdrEHmDCpeEUVANVVBzMfTONYtQw87WgsLJJDtqzGPnWJxgOj+kavi4/neW/4c7clOq0UYCQDNSlZyJftKOg1jdCSlFULJBYIBPyiie+kZ/A9GpmJWAgsrKhS1rJY9YkFLAB3AceAhvgOGmVTPmAoC71GnLwjzeRpnVxpoJWRmf7Ebd8DTZVyXpQA6iocC484Nl6Agci1a3ci4oO6BJpaZltmALEU2obc30eM0asGGH7QY0oDU2FftSDEzs6aFg9GLi12fwjhl2sfUgtepZrR6XLACqMQ4Gh38XpFEncIk0KmBNgwtagelawbKZmDCwqw/YQJlUyXKgW7+d4NTLCiO6pPlAwLZEwAdprWca8xrE8RhaOwUN70ar73tFMot81RQh/LkYM/rFq7SlZmAFdh/J84hotP+gP9IyaWGmx5RmMYTMxBc/AAHYkgpqWGtdY10zFKTUmo+v8RmsHhyqZMmvlGY9sVAq5fbSvrGkGZzQROwQNVhUx7TE/FyoO/wCXygbjMhSZRy5Vgt20s7PUKG76jcw3mS5pKSvrBQAFlKTlFGAtZ+yfOAJ2HKpiwgTEp/2jtbKIB7Nt35mKRLMrh8SpFUkhW/5WD5U9c4JSUggUDHIA5c6EVLWEMlYVKldmUErT8XZKkPcDKA72ow5vHsJhQFMymcOWV2iz/CKMCPtFNkJF+FARllgjKxL5mev+x9dNo9AxmBK1AgUR8OWYT8Th+XMx6IxNLFao5miRMRIjrMjuaPNEHjoMIDseIjzxx4YHsvOL8LJc1sIpaDMOGECAv4hMZAAhWitYux8/MptBSK5YgYDvhKcqFK2EKZhhv8OGO5IHnCcxTGy7DVTMH+JP/EhX0MUyZrEGOyFsTzSoeYMUJMSI38rFiYgBVQpLEbghiI+ccWwBkzVyz8podwapPiCDGpwOPypFdGirpHIE5MqcmpSpMtf+0nsk9xJHiIp9BJXs2fDcF1SSEgBQSKtU5ZaQPaEy5RS7mm7AVN7V8HjUCYECaopzBLuAWJ09oynFMypqlgMkmiA4CWYAbkMHcx5i2dXRxLgUJ9bHXa49YiqRbfmNCauT9I8EkFiftv6Wixc1RBewcUDAineN4YFZku5ASmtwlwGcuIhMldpIAI7Ltbm4bxgiXLN7cjTS5FrRBUgdYcpLAAXIr4GzmKslk1zslEhLKelyK2Oo8niOZWVzoKEF6m0V4yaJSesXU1B/udRoDuTd9IU4zpCkOJRzEtmzAs/dYtvzhpN9EtpdmgmYMgAtlNHdntWlr0iyTPmpdIIalC2V9wNNYzvDuOsodYWSeT1PmdY08vDOhUxKwUPYPR6gkbc6tA40ClZBGIZ6AnxNBYil3rSMpx3j82TOWJZSkKAPYAGjGt3NXjRKmKqQpIJOhAd6E2raM30zyqCFADOSQSNgHt4w4LYpvWhMvj05V5iixe8Rw/FZgJAUTmoX1ejHzieM4alHVKBzS1hLkEUUwzJJFiHivF5Ezz1TKQFDLdiA3nWN9GLsdcLWUy1GYioOoDlhsb3Z4vmSJikjKhga9sAd2p3h8iXZWrCgdxqYJThVKSSA4Q5Ux+FJ+Y/4gsOUZZGuIgTwMqAzTGpUBLP4kufygjkO5collAPo9KavHoWTCkYgxEGPINI9HUZnDHGiUcgA8YkIjHXgAslisEKXlSdIpkiKcUurbQwIJi+QKxRB+BlORACD+JqaShO5du7+YUG0MuNL7SU/2pHmYWk0hsGRSYplKi0GBwYkQYZkPejCwoqQoOlQqO6o9QPKM2kw64C7k7feGikfQlqeVPsXYh7VV+8ZyXM1ICrMBfm58IaSsW8lQ1JTzo718oXjL2RYgCjX1Aa92vHnzjjJo6k7QOuX2yxIFWAqoagbM4HrFmHWQ9A5oA4Z9fSukQCu0Gej0ffYWArBSeykEhOUuQVfEMr/AA7JpztCsQNxAMhi+YsxcEs4c08R4xVLwByklWUgnM7k1Fm2iLZlZmomgD1pcsbu8HYF0kq2AdStCaAc9YrokU8aw0pSE9aspdilqltS3zU97xiJ6xmUUOEvRy5bmd4+k8SkIUt1pSsN2cwFjYgH4XDQm6QpR1RljIotmSEpSnK3zehHOLhLwznH0yC84LFxQHwNQfUecP8AgUyYUheYJShTkl7McwA1cGEqkIEoEF1qLEf2hOnjTyjcYPDiXLEsIqwzMwNqXNAXLxc3oiC2K8Z0nl/LKKm/uYA7Es5jP8QxypywVlhskUSOQe/fDXH9G15j1bZSbE2hROw5QopUGIvFRS8FJv07iMNLdKZRUpw5JpXZtGhpgOGpWuTk7XVuZpbsu7pDuHhbgcAqbMCE6mpqwGpMbTh/DkyUBKVO9Sdzap0H3hSdDirLyg5uylrVDg211glGKyKSU5kqauU1Dggsdi9RzMcSfM7fT1irrHNQx3trv3RianAkEqejmu1tNg0ci4ragFHazfW0ehgfP5K4moxTINIseOxGBKORx48DABIqjqDEY6iAZetTAwE7mLMTN0iEuATJoEOOEy6iFUlNYfYBOUE7W79PeGikAcTOaYYEWIMxJdRN4CWYbEQMDIUNXi6cpgYHlzKWiRBKCIb8GVWrAak6QiC9WaGfCsRKDmcFKHypFEnvAqYaGmaf/qomES5QK9VEWZIch7ExKVjAoBw1XrZhvqB9oF4Lx2aVkyZGbSlEgDSlBD3iqfgmNlLFwwV2g1Ix542sjaDB5GDQe0C5NiaqAv2uWojisSApql6dok1LsWt83fHlz2IINBU3o3PvijGT0hVgrNeltgmt6escaRoyyfICEdkhZqXrV7PqGf0hTjuMIkhqlf8AaNPEikT4tNmLlAS0qSXZkt8O4N9ozOIwMxKspSSWBoCb841hFPsylJroni+PzVrzZm5AfhMLp2IKiSSXN/wQ6wnRla2MwhCVFhYl3sf7f3hvheCokl0pKqgZiHq+m1o1cktIzpvsR8H4AV9pbpFwN/zaNbLPZ7RevKzb39fKKL2dm8W79Wi8zUqSMqcuV0mzqJAqeTg86xk232aJUW5QDUFj+eFx5xRNwiXLpSSQLgE7bRVNWSQM2jNtXV7UiaJbNrcVLM37QDCcIhgoUAqdOTtvFUpbKb+1x+ecFSFVFwK+VOezxVipHzJLUqQLAU19oXYEgujtUX/eIZbsHF/Dl46wRJQ4dRdmObVgOVLuGA1itUh/ANlZqWctrUUgsDkg5rk7MbsDePRRN6wWqXfSw0YMABTnSPQxGAQYlmiKZZ29omJJ29o6zE8ImmOiSdvaPdUdvb7wwOPHlLaOmUdvaKVS1HT2+8ICILmLUiPJkHb2giVhVNb2gBE8OmHS3TLbesL8PhVOKev7wbiQTRqCgt5xaKA1pf8APtC9cNE4U7eogbG4Ip5+V4GJi3EGkVJVBBwxUTSwJuNIrlYc7RF7JONvU7aCDOH4JS1UD99Ejvg/EYESQP0c7gHMtQIL/wCIIbxeC+HKmp7SurSDoU5vIJoPOKSKSNFwrigCRLyqIAb9NJCR3UhxOwSVylZAc1wFakVAPfUeMLZHEQlAW7jkkD0eOYDpAuctkSiQLqKkinnFNWqNABIcOWAdgFGocuTWhIoH2j02WQapKbcqG5+rwfjOjCiVTUD9MB9BlUdLhw7mkBDAlSeyVODSu9C1aV0jznGnRpYRKAYsxGXVnIqbC5H0hdj8eiWtAmipDm+9Hfu9IpSChKlHS+pa7iM7xniJnKBCSGDVILj6fvF8cVlb6Im9G6xCMMuUFyCQv5xcEcoCQCk2fTkoM7Fjz0jNdG5SipRcgDSlXjSysQQDLYVJOa3KrXtF8tX+JMOtksNLQT2lqRQscuerOHqLlrbvF2KSliGc0Bel67MavpEEkZapL3ez8ol/TZsyiSEICXFz2nbvt6RiaAnVhtyaACppE5JYMRXQa115xOfhwk5gDdJDFvHcGOInK6xOYbMzOKDwiuyT2dVaEUNOR3f8rBUpz6MNqfbXlFU5RIO2woAPOpvaIJlqKXTap09A8CBhshWVSVAgZSFVqHBpS3hFXEZ2dWZTrUS573pfQU8hAy5ZUQ7kh6k7DZ2ghMokMCbjar0DwASlzUgjv+LV9AGp949EFYUtlIq9cvLv1qI9CG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581" y="3657600"/>
            <a:ext cx="4107619" cy="2971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8488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8373205" cy="56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8793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Poulin</a:t>
            </a:r>
            <a:r>
              <a:rPr lang="en-US" dirty="0" smtClean="0"/>
              <a:t> (2012)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4953000" cy="2286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Our Genes Want Us to Be Altruists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7729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Evolutionary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do these articles say about the origins of altruism and morality in humans?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71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116</TotalTime>
  <Words>94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Evolutionary Perspectives</vt:lpstr>
      <vt:lpstr>Altruism in Animals</vt:lpstr>
      <vt:lpstr>Altruism in Animals</vt:lpstr>
      <vt:lpstr>Evolutionary Psychology Perspectives</vt:lpstr>
      <vt:lpstr>De Waal (2008)</vt:lpstr>
      <vt:lpstr>PowerPoint Presentation</vt:lpstr>
      <vt:lpstr>Poulin (2012)</vt:lpstr>
      <vt:lpstr>Evolutionary Perspectives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Evolutionary Perspectives</dc:title>
  <dc:creator>Image</dc:creator>
  <cp:lastModifiedBy>Image</cp:lastModifiedBy>
  <cp:revision>8</cp:revision>
  <dcterms:created xsi:type="dcterms:W3CDTF">2013-03-08T19:47:18Z</dcterms:created>
  <dcterms:modified xsi:type="dcterms:W3CDTF">2013-03-11T23:04:59Z</dcterms:modified>
</cp:coreProperties>
</file>