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40F4F6-E4DD-40AB-A82C-35E5594FAF1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B6661CF-DEF6-4341-845C-8873000CB8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0EvggSCMix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U6UWNA-WQg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youtube.com/watch?v=Qv2eI5rKZ_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Parenting and </a:t>
            </a:r>
            <a:br>
              <a:rPr lang="en-US" dirty="0" smtClean="0"/>
            </a:br>
            <a:r>
              <a:rPr lang="en-US" dirty="0" err="1" smtClean="0"/>
              <a:t>Prosocial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Week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99032"/>
          </a:xfrm>
        </p:spPr>
        <p:txBody>
          <a:bodyPr/>
          <a:lstStyle/>
          <a:p>
            <a:r>
              <a:rPr lang="en-US" dirty="0" smtClean="0"/>
              <a:t>Parenting Styles and Behavioral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898992"/>
          </a:xfrm>
        </p:spPr>
        <p:txBody>
          <a:bodyPr>
            <a:normAutofit lnSpcReduction="10000"/>
          </a:bodyPr>
          <a:lstStyle/>
          <a:p>
            <a:endParaRPr lang="en-US" dirty="0" smtClean="0">
              <a:hlinkClick r:id="rId2"/>
            </a:endParaRPr>
          </a:p>
          <a:p>
            <a:pPr marL="64008" indent="0">
              <a:buNone/>
            </a:pPr>
            <a:endParaRPr lang="en-US" dirty="0" smtClean="0">
              <a:hlinkClick r:id="rId2"/>
            </a:endParaRPr>
          </a:p>
          <a:p>
            <a:pPr marL="64008" indent="0">
              <a:buNone/>
            </a:pPr>
            <a:endParaRPr lang="en-US" dirty="0">
              <a:hlinkClick r:id="rId2"/>
            </a:endParaRPr>
          </a:p>
          <a:p>
            <a:pPr marL="64008" indent="0">
              <a:buNone/>
            </a:pPr>
            <a:endParaRPr lang="en-US" dirty="0" smtClean="0">
              <a:hlinkClick r:id="rId2"/>
            </a:endParaRPr>
          </a:p>
          <a:p>
            <a:pPr marL="64008" indent="0">
              <a:buNone/>
            </a:pPr>
            <a:endParaRPr lang="en-US" dirty="0">
              <a:hlinkClick r:id="rId2"/>
            </a:endParaRPr>
          </a:p>
          <a:p>
            <a:pPr marL="64008" indent="0">
              <a:buNone/>
            </a:pPr>
            <a:endParaRPr lang="en-US" dirty="0" smtClean="0">
              <a:hlinkClick r:id="rId2"/>
            </a:endParaRPr>
          </a:p>
          <a:p>
            <a:pPr marL="64008" indent="0">
              <a:buNone/>
            </a:pPr>
            <a:endParaRPr lang="en-US" dirty="0">
              <a:hlinkClick r:id="rId2"/>
            </a:endParaRPr>
          </a:p>
          <a:p>
            <a:pPr marL="64008" indent="0" algn="ctr">
              <a:buNone/>
            </a:pPr>
            <a:endParaRPr lang="en-US" sz="1800" dirty="0" smtClean="0">
              <a:hlinkClick r:id="rId2"/>
            </a:endParaRPr>
          </a:p>
          <a:p>
            <a:pPr marL="64008" indent="0">
              <a:buNone/>
            </a:pPr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smtClean="0"/>
              <a:t>www.youtube.com/watch?v=0EvggSCMixU</a:t>
            </a:r>
          </a:p>
          <a:p>
            <a:pPr marL="64008" indent="0">
              <a:buNone/>
            </a:pPr>
            <a:r>
              <a:rPr lang="en-US" sz="1800" dirty="0"/>
              <a:t>http://</a:t>
            </a:r>
            <a:r>
              <a:rPr lang="en-US" sz="1800" dirty="0" smtClean="0"/>
              <a:t>www.youtube.com/watch?v=X7gsNCTFby0</a:t>
            </a:r>
          </a:p>
          <a:p>
            <a:pPr marL="64008" indent="0">
              <a:buNone/>
            </a:pPr>
            <a:r>
              <a:rPr lang="en-US" sz="1800" dirty="0"/>
              <a:t>http://</a:t>
            </a:r>
            <a:r>
              <a:rPr lang="en-US" sz="1800" dirty="0" smtClean="0"/>
              <a:t>www.youtube.com/watch?v=LYVvPNvZhE0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1" descr="07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974" y="1676400"/>
            <a:ext cx="4882226" cy="381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62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Learning and </a:t>
            </a:r>
            <a:r>
              <a:rPr lang="en-US" dirty="0" err="1" smtClean="0"/>
              <a:t>Prosocial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82808"/>
            <a:ext cx="8839200" cy="4572000"/>
          </a:xfrm>
        </p:spPr>
        <p:txBody>
          <a:bodyPr/>
          <a:lstStyle/>
          <a:p>
            <a:pPr marL="64008" indent="0">
              <a:buNone/>
            </a:pPr>
            <a:r>
              <a:rPr lang="en-US" sz="2800" i="1" dirty="0" smtClean="0"/>
              <a:t>How is </a:t>
            </a:r>
            <a:r>
              <a:rPr lang="en-US" sz="2800" i="1" dirty="0" err="1" smtClean="0"/>
              <a:t>prosocial</a:t>
            </a:r>
            <a:r>
              <a:rPr lang="en-US" sz="2800" i="1" dirty="0" smtClean="0"/>
              <a:t> behavior socialized in </a:t>
            </a:r>
            <a:r>
              <a:rPr lang="en-US" sz="2800" i="1" dirty="0"/>
              <a:t>children? </a:t>
            </a:r>
            <a:endParaRPr lang="en-US" sz="2800" i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https://encrypted-tbn1.gstatic.com/images?q=tbn:ANd9GcRBumUbr6tE4VOdKZWxivjaCrNlRy-T-Sbv2WBFM_9Vj0ezrXI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06932"/>
            <a:ext cx="4122799" cy="26842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TNzCPG2wPieGoe2T3aP0vnS5-bI8tyRCS0TtmKSN20ULz1EdUSy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188" y="3138004"/>
            <a:ext cx="4111011" cy="266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9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Learning: </a:t>
            </a:r>
            <a:br>
              <a:rPr lang="en-US" dirty="0" smtClean="0"/>
            </a:br>
            <a:r>
              <a:rPr lang="en-US" dirty="0" smtClean="0"/>
              <a:t>Parenting Styles</a:t>
            </a:r>
            <a:endParaRPr lang="en-US" dirty="0"/>
          </a:p>
        </p:txBody>
      </p:sp>
      <p:pic>
        <p:nvPicPr>
          <p:cNvPr id="4" name="Picture1" descr="07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400800" cy="4995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88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Learning: </a:t>
            </a:r>
            <a:br>
              <a:rPr lang="en-US" dirty="0" smtClean="0"/>
            </a:br>
            <a:r>
              <a:rPr lang="en-US" dirty="0" smtClean="0"/>
              <a:t>Parenting Styles</a:t>
            </a:r>
            <a:endParaRPr lang="en-US" dirty="0"/>
          </a:p>
        </p:txBody>
      </p:sp>
      <p:sp>
        <p:nvSpPr>
          <p:cNvPr id="4" name="AutoShape 2" descr="data:image/jpeg;base64,/9j/4AAQSkZJRgABAQAAAQABAAD/2wCEAAkGBhISERUUExQUFRQWFxgZGBcWFxcYGBYbFxgWFxgcFRYYHSYeGB4lHBYfHy8gJCcpLCwsFR4xNTAsNSYrLCkBCQoKDgwOGg8PGjAlHiQtLzUqKTExLS4uLC8sMC8qKiksLCwpLCksLCwsLC8sKSwsLCosLSwpLCwsLCkpLCwsLP/AABEIALwBDAMBIgACEQEDEQH/xAAcAAACAwEBAQEAAAAAAAAAAAAABgQFBwMCAQj/xABSEAACAgAEAwQFBQsICQEJAAABAgMRAAQSIQUTMQYiQVEHFCMyYRUXcZGhM0JSU1RygbHB0dIWc5Oio8LT8CQ2Q2JjgpLE8bIlNEVkdIOzteH/xAAZAQEAAwEBAAAAAAAAAAAAAAAAAgMEAQX/xAAzEQACAQIDBgQEBgMBAAAAAAAAAQIDEQQSIRMUMUFRkVJhcaEFsdHwIkJTcsHhMkOBFf/aAAwDAQACEQMRAD8A3DBj4/Q/s/ZhQ4TxPPRxZfnK0jTCIm4pCYrGXSUSFVGk96SSmAqioJA2AcMGEybtFnwA3q5Zgp2WKYA2uVk2U9WHMkQAkWYm3FkD0vGM9GkgEZciSdk1xTE6A+dZFJB3sRRKpHhMux2sBxwYVfl/O2w5FFW02Ypqcc9ouYtbAaFD6CbpgQSMWfAM9NIZOcpUjllRy3Qbxpqpm6+0D7dRtfUWBb4MGDABgwqZnhOb9anlUko/MVF1HoctlwpNyUF5iOK02C5a6Jv1w3NZyTMyq6vy0lXSWRUTSJsyPZtsX9msRN3uTWxwA04MUHZCHNhJTm9XMeRSAShA9hAr8sRkhU5ivQO9bnc2b/ABgwYMAGDBiFxuCR8tMkRqRopFQ2VpijBTqG67kb+GAJuDGddoI+LQc54pWkLHuGNNTfcDpAhKyKi81VvzGrcFsM/ZrI5uJpfWJC6MS0YJUlC02YJUEKDp5ZirUTR1AbADEIzjK+V8NAX2DEbP55Yk1MCdwKFdSaG7EAD4kgYrE7WxWquroWF76DSlgqMQrE94soA626jxGJgvMGKKbtfCApU2CupjajQNINNZ2PfUb7DWLIo49P2qj0AhH1NpCq2kWziOhZO9GUA1dU3lgC7wYjcPzyzRh1BAN9avY0bAJ0mxRB3BBBAOPnE+JJBE0shIVa6AkkswVQAPEswH6cASsGFxu3mXDsjLOhUW2qIjT7KaaiOt6cvJ4UdGxplJg/OIhmCqjcpk2cqbWX1lsqFkAPuGQAahfXy3ADjgwm5L0jx8gSzowtQ1RAtpAycGck1E10WViKuwo8dsXvC+0kWYlkijElxXqYrS2JHjIu7vVG2xANAHoQSBa4MGDABgwYMAGDBgwAYMGFSPt9GdXdSg5VTzACxuLQCtWrHmN3Tv7I7daAa8GE+PtzIEUvEjuVspG51udcyFYkK2xTlW4vuhv0GTmO2JSPmVAy6IzrSYtGXlkdAofQAAOWbZiNyBWAGfEXiGe5QU6SxZlRQCBZbzLEAbA/qFkgYWl7auUEmmOiVoa6VFkXKsDM2k6dIzBYkbUP0hoCLLGNQR1YAkbOh6EVYph4g/RgCjh7fZQgFmdCegZGJodSCoIIvawSN8dYu2uWY1bhrYaeXIW2cpuqqaJZTQ+GLX5Mh/FR7kE9xdyBpB6dQNr8sQ83JlMvo1JGmzFaj6BKZq0rtWxr9PgcAGT7UZaWRY0cl2BKjQ4BA1b2RVHS1Hx0nFriqjzeSVyQYFZbJYBBRNg23n3De97b4soZldQykMpFgg2CPgRgD3ii4twGWTMCeOQIUj0qKHvW92dN9GFbkCt0bF7iuzwnqQx7k6AgtQBW7MSw2JvT0atKnSd7AgHgWYIC88hQUvvSFiEN1q1CiQzWQOoU+QUk4VnCAOeCQD3gWTqirsKYWCCwLaxbG1O2n2iZzUxYAgklFDL3PcAJNbmi2x1Dug73px6WHNokQB1NTGVu5RZt9r6gHbSNNiu8KIIFtlodCKtk6VAsksTQrdjuT8TjrjllFcIoc24A1EeJrfoB+oY64Aj/7T/PliRiP/ALT/AD5Yq8z2vhTNerFZSw0amC9xTI0aIC19SZV8PPyOMOC/2fvZKXIuZYFatSg0bFgGj5i+hx5TKoOiqPoAHx/Z9mFST0n5UANpkKbFmCmkVoZJkLDqSwiYBRe4647p6QYC1cuXetI099mLxR6dHgdcoF3W1ixvjcRGT1VPwF8D7o6igPqofUMByyH71ehHQdCQSPoJA+rC185WSvrLVxjVy2Ce0AYW5oKBYB1VuQBZw1YA8xxBQAoAA6ACgPoAx5zGWSRSjqrowplYBlI8iDsRjpha45kuINmlfLOqRiMBhI3dJ1Mx0xhTRNBSx6WpHRlYC1fs9lSCDl4CCKNxIbGl13sb92Rh9DsPE48ngeUTvciBdNnVy4xVtqJutu9v9O/XCwJuIuV9qF508gAtO6YudSL7Nqj9muonUW0mtGqsd/5MZ2ZQuazBZNURMaso16XBl5jBF7pC2qrRF1e14AYRwDKEFfV4KHdrlJVGMREVVVy6T80aegrEfhPZPLZaZ5olIkk1aiT72uRpTq/COpqBayAAAaxUw9nc/wA2My5pnijn5mlXMbOG1919AAKKdBEdkEM4N0uG/AC52s4/Nl2iWFVOpZmdmBOkRoAgCgi7kkTx6AjxsQk9IQOj2BGucRfdUJSzTNMq2YtBKhww7plQb3s4YMAI8Pb2QkppQsxj0EWWTmR5dgZY793VMV1BveAWrs4v+y/aL1yNpOXywCBWtHPuhiHCm0dbpkbcHFzgwAYMGDABgwYMAGKfiHaVIpeWVYnbcEVvi4widoRqnmP4JUfYBjy/ieJqYekpU+N/azbIydh7xGm4jGsixs1O3uijv18arwwjT5tg8vebePzO16N8Q9bGXLHWwNLvdkUzdPq+3FMvibcssI63t72GYfuEcYXMBiqkaTW9fsx2zvDY5q5i6gLrcj3hR6Hr8eo8MZGc5Ii8xXYESgADzrVf2ViTxvtFK0uYmDsphkRUAOwBLj7NF/GzjtH4hPZ/jjd/Na6+wUjRm7KZWj7PqdRp5BZ332b4nHjh/F4Y4RaNBGhCKrA+VgAAdKGM9l7SzyZ8BNfeMLMqk0F0xO30DxxVNxx2y2ssxIm00SSN49Xj+b9px2rjat7048L8eDDZuAN4+4yTimezFuXeQLCkYjY2A5JjBo9CaZm237vwx2zPF55ZoyGfU0UdgE9617xr44sl8Qcbpw9xmNI4fxLmlxy3TSathWrcjb6vtxNxmUebkImouSZBVEmgS5Irr5DE1c00azxKxZbFG+hDiyPpxmj8UyxWaN9Hrw4XsvY5mNAwYSOD55o5gbZrjFgn4Aj6sOscmoAjoQD9ePSweK3mDna1nYknc437T/PlirzHY3KyZh8xInMZwAyvTRnSEAOkjetAIB2BFgXvj3xvjK5X2jglbo0UWu6x6uQv3tUSLJA8cWWQziyxpIvuuoYdPH4gkH6QSPI47hoKOe3OTJy5ENuzGTNXlsuaBUeyTZSpQjp00krXkSPHFP2p4hk+HJHIcqjEtpUIiArVPYJHgyKfpAPhhrxnPpcTmPkofw5HH1mJR/6jiytJwg2uJmxE3Cm5R4jB2dyuRzmXWdcpCoc1paOMn2VxrdCtlWh8NsXfFOKRZeIyzNojWraia1EKNlBPU4weTOuOHRBXZSJ5B3SR1RW8PzsdeMZl5DxG3ehKG06iR93Zaq+nev8A5RjOsU8vDW38GVYx5eGtv4uazJ26h9Zy0CKzjMorpINlpi4Fhqb7zy8cMuPzxPlnL5FOa4LZew3igLTNpXfoOn6cfYe0s7cOgy3McLJmmUkE3oCw0v5uqUtX0YnGvLW6JwxMtcy+9ND9CCMeQ2utul9cU/Fe0ZhzEMPIlk5pUcxBaJqbT3z4V1+jGI5rtHMmRzGX5khWDNoEbUQwUjMKRd9Dywa6Ak495XieZM2QErTKZZA27MCyvIgUgX0obX4AYk6rfBEnXk+CNz4R2iy+aLiCTWYyA/dYUTde8Bfunp5Yl57PJDG0sh0ogtjRNAfACzj898BzeZTL505dpS5aOIqgYlgzOS1LZuk03/xDviRBmJI1z2VE0hj5CubP36GFmFXtuzIfo36Y5t5W1RxYiSjqtTX5+20dwGGKWeOckCSNW0pTiM67Fje/qwyY/PuRlkVMgObJpeVzpDEADnIhA36HST9LH9MvhuekaPLQF5L9fIJ1tdEQLXX/ADeILEtcUQji2v8AJdP4+pu+DGAr2jl53rnObn8/3NRrl1qqvwfvK6Vjd8nmxIuobeBHli6jWVW9i+hiFWvZcDvgwYMXmkMGDBgAxn3FXYyz101979DEDGg4pM/2eQ3oX3jb2x33vxPmTjzPiOEnioxjB2tf5WX9+RGSuJ8r7sfOMfqTHiMe0y58AB/6nw1zdmFJak2Ape94WPj5eePsfZsHZlGy93vHY7EeN48+HwyvGTlde/VPocysz+TIsYSP+MD/AFTjxxDhRJzIJ9+QH6mc/txoUfZod0FBWq27x+Hx8rwP2a1AsVGux47EfHwxP/z8Qo2TV/8Avnfl5jKxO4RwvRnGY/igv1JEP7uKdeB/6KV/4wP9mw/bjTjwI96TSOYzefQePjX/AIwN2aTuKE7uxfvHr41vf1Yvng8Q42TX5vfhy7nbMQeLZIyySlmJCovKF7A3GDQ/NLH/AMYlcKyxGYhJ8IlH9QjDa/Zcd7uA9AvePQH6fLHuPs8QSdI1AAL3voB8fK+uIRwWI2qnJrinz636HLMTo3ZVlqxbgfo75/ZiUyKDKENqKAPn3lw0ydml0qAm5oyd49dum/xPTHJ+zNagqCifwuo6jx+jGaXwqu7arg+vPN5eaucyspcn91X+bH/pGHnJfc0/NH6sUx7P0zFV6ABe94bDz8sXeWQhFB6gAH6setgMNLD03GXN3+RJKwrekAf6O25B1LVMFs6WoaiQB9O9VdbYacsToXUADQsA6hdeDUL+mhhW9ICA5dgQD3lNEI16VZj76kDuqdxpPkQatqha1Bqtun/jGij+b1ZZLke8Zd6VMxJ69kxELkUakG3vNINPXbqnjjUcU3F+zEE0qzsmqeMAI2pgBpJYd0HSdyTuMdrQc45UZq9N1IZV5GDu/wDomn8Ge/rjr+5ibmWDfKJBBBZSCNwQcwNwcag3o4y2gLydmfVJ7RrsE0QdW2zMNvPBD6P4UEgWFdMndYa2ogGxQLd3cXtRxkWFmun3cwxwdRc19pozUd6fIUQaywB8aI5wIxT5fLVl8sT0XNOSfLu5Y/sONlHo8y6OCkWyBgntH7uqz4tvux631x9j9HuX5awmL2WrUw1tYbcWrXY2AG22J7Cp5fdizd6vl92MbzmSuDOMKKtmo6Pgf/ejt+hhhj41l7znCj5Jl/sdcaDF2Ah5Yy7Rjkh9ZpmtjVWWB1HYV8MSW7Fwuwd47aEAQnWw06SSt0d+g63iapTtx6E1QqJcVy+epjWRneHK50RuUd5YhsabTcuqvHyBI/C+OPuTySI+bWM2nqZo3dkrAW3/ADrxrE3o7y7BjyRrk1czvsLtgwI3pTa3tWCH0fQxs5jhXvLoNuxBU1YotXgLPXEdjU0vYhu9XS7X3cy2Fhp4dRBId7+B9YB38tiD+nE3hSVxVIq93OO39a/7gxovzcZZWQpFsp1D2j7NS77tvuo8xjuvYeIPzxH/AKRrLFtbVuCCavT4+WI7vPS9uRHdZu17cV7GQ5F0SE+zjklMwULICTWk9FDD77bG9cGjpWFg7+F+XxGKJuwUAkTMLEOcG1EajpLXYbTem7/f1xfcOjEakMRqsEi7I1HSt/SQfqPli6hSdO9zRhqEqV7k/BgwY0msMV3aHiZy+XeVQpYaQoa6Jd1QXW/VsWODACtm+2bxTNCcu0mh0RnVlUEsMuTpRjZr1lB13LDpvXLPdtJY55kECssDPqqQa2RIoZCwBA0n2wABuyKsdceeJdv+RnHheMGNG06g3eLchJgACNN98CiQAO8SBju/pCgCsTHL3ELNvF95MYZQDzKIjI1OwOlVIN74AsOzvaP1vmERNGEagWZCTuwIZQbRhp3UjaxvdgXOPimxeK/tCZvV35Fc3u6bvxZdVFQSDpujRo0aNYAscGEPiPFs+YeVFlpWeMR07hxqljaOQqd7ZO4wLglW0gajrwzdns3NIJebfdk0oxiaIuojjttDb7vr/wAjAFthd4Jk8wlWrgal1B3DkkQMHde8aBk0ir6hjQu8MWDACzmBxFTGFJZeUvMNQ6i518ygaGodzT9711X1EzKRZimL6yWEBAYx0KI5laDs1CzvV1pxdYMALTniXNX3eWJaJ9mS0YdKY7itSM4IG4aNSNiQWXCx2x43mcu0AgGrWWDARu7E3GFqu6ANRLCw1DUNQRlNNlvSFmwi68qCxjDBl51EAyo7uBESgDRhtI1HS+2ANAwYQMr2/wA3axnKh5XkobToiq2ZlhGotFY0oEYkgEhwaGGbsnxyTN5fmyQmFtRGg6r6Kd9SqbBJU7dUP6AKr0guqwWzaQHUixakhWIDbggeNiyCBQusNkbWAfgMK/a7NlQdlO+wZXbpG790IVYHu9bFDUd+hZssgVFAugB1YuenizElvpJ3xTRVs3qyc1a3oUHH+M5uOYJBDqXlszO0crKDplIporJootrpvvjTZNCuPaXiJ2XLAXy95IZ1C64i1OELMTzBRKgqgItiSQrpgxcQFHMcS4iZQNAVGMmmon2rNRRxmR9Rr2OpyKUEMaurHrh3H+ISSQ68qsKSbtrWUstHS6lkBVCNJdS9Bg6Abg4bMVnaXPvBlZJI9AdACOZsp7wsDcDURYWyBqK2avAFngwlntxMwYJBWjld6Q6GYNy2bVAe/ECjOwPerQbF7Hr/ACszMWXiaXLM8nJDzHUIwpJhQEDS1LqlYktpKrC5IO1gN+DCZJ6QmX3suFOkkqZbY1DztSBIyrxbheZq66u73Tj5nO37oXZIC6jaNbKmTTJm1Zlk0ld1ywZVNWHG5sDADpgwkt26nXUXgXuvKmzsEGiTMKutjGWDMsGw0kEyJ0usXfCu0DzTaDAUQrIVYsdQMUixESJoAQkk1TNfLb4YA89qeG5iVUOWYJMurS5YhUJA3ZRfMFAjTX317VYro8txVQ6hkMVQrGGdTmFCBRIzSlSjs2k+8Or34UW7BgBOfhnFRE4WZeZpc6tQOuXSqx6LWoogV1FaJJ1Dxs+V4BnjcjSETFkV9MgAeJIm7qEKBH7SRjdaiaJIG2HPBgCNw5HEaiStQFGiW28LY1qNVZoWb2GJODBgAwYRJOG59I8vEZ44RHYZkmkZpF5kZ1kGHdgiunLJq5QdXdGJ/ZUzwlzm82sxIQKFDALWovsVHUsAOuyjElCT1SIucVxYzNkoyxYomphROkWRVUTVkUOmPB4bD+Kj6Ae4vRdwOnQHoMeflaH8Mfb+7B8rQ/hj7f3Y7s5dGczx6kvBiJ8qxfhj7cHyrF+GPtw2cujGePUl4MVjdpcqDRlWx9P7sfP5T5X8av2/uxLY1PC+zG0j1RaYMVf8p8r+NX7f3YP5TZX8cv2/uw2NTwvsxtI9UWmC8KnGs3FOwKZ4w0AKQuBveonSRZ92r6aCOjHFUx0li/Eu6BQ3zG9uzHUFkFe8ANNHuLvVgthU8L7MbSPVGgXgvGd+tQEUeKuQQ2o+1sltFkd6l91qod3XtR3x89ciJ34s5907CVe9ppjQaq1EsF6bgHUBWJbtW8D7MbSHVGi3gxnUOfjX/wCKFiChpufR0tqIvXtq6E+W2GqLtnkjQ58eo0KGrqfLbzw3at4H2Y2kOqKbt8oMb2FI2J1GqpSQRuCWBAIAskjYHphvyzkopYaWKgkWDRrcWNj9OFftPypN3mEUf4e/XQy0D1AILBv93VuOuLbMdo8tl41M0yDouqmAJrwAuuh8TjNRpyk2oq7uzRVa09EW+DGacR4rlpGkZOMPHrkDqNMjCMd61HeFiyp8hpqt9ibO5BgR8ptVrsWzDjuluoZze2ny3jvxIxr3TEfpy7P6FOZdTS8GEBe0GSECQpxBYxFIGVgJbMaksqHcdL09SKUbeVd8pxkkNxZK7q2PWAdI7xIAk2awB1J2JLGymG6V/wBOXZ/QZl1NPJx9xmcuYyL/AHTihfvAgEy0vddWK9807BwdXQFe6oBIxHHabIEktxpySBdCZe9pomgdIGvvhQKF6dxtiLw1ZcYPsxmRpfybFzedoHMogN4gGrrwFgAEjc0PLEnGUxdpsgNN8ZJqr7uY71OHP+02sCv0n4ANXzrcJ/LI/qk/hxzd6vgfZi6GzBhV+dPhX5ZF/W/hwfOnwr8si/rfw4bvV8L7MXQ1YMKR9K/CfyyP6n/hwfOxwn8sj+qT+HEdlU8L7C6G3BhS+dfhP5ZH9T/w4Ss76UyrFo83A4DZkohsbc1zAJdwGGnSBVbGjvuGyn4X2FzYsGMm4B6WA2YQzZuHlMdDKU0kANnNMi050khYAR3gebtVbaziLjKPFHSPmcikhBYXXTcj9WOPyLD+D9rfvxOwY6pyWiZFwi9WiD8iw/g/1m/fg+RYfwftb9+FTth6RvVZzDGoLIkrSGQbCsrLmI9ADgtvHR2regbx1b0p5UTGLS4KSOkrNpUKI4ZptSbnUG5JA6dcd2k+rObOHRDN8iw/g/a378HyLD+D9rfvwq5b0vZKQqFWfvGj3Y+77aPL972l+/Ip2vY3iw4T6QYMxJDGsc4aZBIpZEoI3usxVzVnauoJFgXhtJ9WNnDoWLdlMqSSY9z/ALz/AMWPn8kcr+LP/W/8WLjBiW3q+J92c2cOiKf+SOV/Fn/rf+LB/JLK/i/67/xYss5m1ijeRzSIrOx8lUFifqGKybtZl1fQS+oOIzUbEKzNGg1EDYFpVW/O/wAE03ir4n3Y2cOiPv8AJHK/iz/1v+/HiXsZk2FGMkfnv+xsRP5ewBFJSYuwjpEjZraT1elVmCgkesx9a6nxBA6Dt7k9GvU+g2Q3LcgqEaTWCB7ulSb+gdSAe7xV8b7sbKHRB832Q/E/2kv8WD5vsh+JP9JJ/Fgl7c5cDZJ2bud0RkN35hAANVBu+fAnaj98t85vSBleU0icyQhGdVEbjWoCkOCRQQ6lGo/hDa9sS3uv45d2NlDwo6fN9kPxJ/pJP4sfY+wORBBERsEEe0k6jcffYYcGOb1X8b7sbKHRCJ2/yQ5DqB3V7xFKdgjE+/t/muhOL/NdkspLEqSR2g00C8g6Chvqvx8SeuKL0iorRsC+mmU/fWe6woad7N1vQ8zWGrimQSbLSROFKvGVIfYbihddN/Lp4YzUak4NuLad2aaqWnoikHoz4af9h/ay/wAePvzZ8N/Ef2sv8eISdjM3GipFmtNREFtcg1SNFKJSUU0S80nOMp74IoDE/wCR55o7GYVJTLIzyRMzUumYQR3tqWNpEYoaU6Tt3jevfcT+pLu/qUZV0PPzZcN/Ef2kv8eD5seG/iD/AEsv8eLfs/kJIYtMrs72SdUjSVsBSuyqxG10emo7459opM2Fi9VUMechlBKA8oBmcLrNamoKPzvDqO77if1Jd39RlXQrPmx4b+IP9LL/AB4hn0N8H/Jf7bMf4mOMHEeKScsKyAy65VJWMAqCQFo7iIcyMk7yGmrqMc3h40UMa6gRywkjNl7sQvznlq7BlcFQo/2QBCgkmLxeIfGpLu/qdyroSvma4P8Akv8AbT/4mPh9DfB/yb+2n/xMd5PlRklTSFjLRrE4eP1lEXQJWeyY2dlDFSKpmGxG478PyucmzET5pNCRcyRNDKBqc1GH0sWLLFIyEe5aMbbUNPN6r+N92Mq6EL5muD/kv9tmP8THz5meD/kp/pp/8TDthY416QstlZ5IZVmuNNbOFUp9ylmAB1WSVhfwqx1w3qv433YyroQPmZ4P+Sn+mzH+Jg+Zng/5Kf6bMf4mJ+e9IEEWX5zRzn28kBjVFMiyRczUCNWk/czVMbta64iSekeMtoWOVGWWNH5ioQA2Zkyr0Y5DuHiffpsDveIbep4n3Ysjn8zPB/yU/wBNmP8AEwfMxwf8lP8ATZj/ABMcuGek8Sh6glLM7clUSzyhDlZBJPTHSP8ASluroeGxxzyPpVQRq88T26QsBCgIXmZWPMvqLuLADEivAV1w21TxPuLIlJ6GuEAgjLGwbHtp/D/7mHXCxD6QMu0ioI5wHmMKSMgWKR1kaNtDswBplO3vGtgemGfEZTlL/J3OhgwYMQBzlRdywGw6kA7DfEUcUy9agy1dXXjR+HliRnfub/mt+o4RtZ5deGoH9Okj9uNVCiqidyyEFIeYo0IBULRAINDp1GPmYljjGpqUA9a8T1+vCknHJ0KIrCtKgAgV08TV44S9pZGy769LMHStSKdjquxVbV9uG7O9+Q2Y8QzBlDKbB6HHvGeN2unj5CoUp1XbSAAS7LWw2G3h545J2/m5ctsNSMu+kdCWVh06XVeOIug+pzIaJmMusiMjqGRgVZWAIYMKIIOxBBqsRYuBZdV0rDGF2NBR1DmQH6dbFr8zfXCn/Lw86MWDHyBK4CjciJnIuttxWIEfpDmXTKxUxs7LoAH3oQtW1jZxRs9McVCTGRjo2SybtyjHEWFjSVG26Oa223jRvpRfIY7pwPLgFRDHpIcFdIqpK1iulGhY6YRc52hYZ2YxHdQ7Ka8o76HFhH2umaOCmGt3cP3R0DKF8PI+GJOhwys64dBnbs7lTVwxkgAAlQSAHWTYnf31VvpUHwGPh7NZQgKcvEQCSAUWhdXQ8B3QaG3dHkML0vaedndkZQisAFobgkgXYs9LO464m5vtE7NHyyFtQWsXuTRBPkK8PPDdpjZsv8tno5LCMGrrXhjvhN4PmmRm0mrq+h8T54csV1oKE3FEZrK7CD29lUMwJ7xBIWyCwEZDixuF0tRI6Bt9rxb8W7KPM+XIk7kcehwzSEsply8hPvEFtMLLZ374N7Cqf0gR2WqMOwrTsCVuMixYNeXQ3deNh9i6D6B4V9nhjPHn6l1f8v7ULnBuzeYin1yZmSRAG0oZJCFstSlWvmAA3rJ1WB1AwmScJHDl5Uueiy8jxoO5zxsiNGJdS0TT2wiPd3N3djWMYz6ZkB4hlgehiUHw2Mrg7400KaqTysYekqs8rHbs7G88wnizazQCaclVlmalkVdKMpYLatuARSqaAJOsOGMC7OdpG4d8oNBRGpUjvvL90lVST40tn41hg7I+kTOjOQQ5x0kjzKKykKoKawxT3FHiKIN9bvFk8M1drgW1MJJXceC78Lmspl1GmlA0jStDoDWw8h3R9Qx0xhXBfS1n3lEckiEEsdXLQEBY5DQAHi2k/wDL8TiL87HFfV1m5kekTFSeWmpjoVtJXTWmr3G+/wAMReHknbQg8LNOzaN7zE6orOxpVBZj5ACyfqGIfBuP5fNqzZeRZFU0SL2NXW4HhjKMn6S842bnhzHKKPlpXWMIGVLy5nQWRb93ZtVg2cU/CfSLmMvw+SSIQRu2YVBohjQAcrUW0qoDHYDfzw2OnmN30466G/4rM52ZykrtJJBE7sKZmUEsNLR0SevcZl+hiPE4zHhHpOzsBzkWaMczwwmRHAAGv2YCkoAGU8wHoD3eu+I/Zr0lcRGZypzDpLBmmrSEUFAZWhu1UEEMt0bsfE4jsZakd3lrqh3Xh/C+IJ6tEyskJdjGgFBpA6s51oe9bMdQ3ticW8PYrIKSwysOpmDM2gEswOoFidydW9+e+MZ4b2yzUS5uSDkRMjJumXhUsrSMu5Cb70d8NI9JWZGay/fBh9TWaVQi2zCB5HAarW2UDbbFksO7/hLJYSV/w/fsPkHYbh6BQuUgAUswpBsWAVvrCgf8o8hj0exWQqvVYKoCtA6BdAH/AEjT9ArpjKcp6VOIoyZmVo2geV0MQRRQQRs2k1qG0ooljuN8bZBOrjUpsHFdWjKna5VWoSpWzcyuh7K5NG1LBGp18zZat9StqIHXvKG38QD13xa4MGKSgMGDBgDjnfub/mt+o4RPvP8Am/ZjQCLwr8Q7P6GBBYofrHwv6PHGzDVYwupFtOSXEpm+6R/Qv6sVrj2Un5yf3sNI4KWBk3GnTpFdfDHIcBpVHe79X3T3aJH7bxcq8LcenzJZ0KksDF8rt0CX/StiHDwpimbB8QCP0Shv2YevkPvHr7MGu772ltv148rwbSt03f1AjSdun7/sxB1KduP3c5miI3D+EsTIx+9yrIPp0qn6icRJOEP6ug8pJD9aRD9mNHfgfKZgLYFavT4Hf9mPmY7OiNhepk67D7Cfqx3aUrvUXjcU8vkmOdexsVYfXFWPXBEJkhUjoxP2Bv7uGwcFI9rvZatOnwo748/IXLKOLNgmtPTaq+3HFVgk9eXvqMyF/KRimJvath8TXjifp7yUCAQCL61qOLHMdnKUOL727LXTx/z5Y9/Ihe2UFQo2FbmvAfH44seIpvn/AFoSzohcN94/SP14d8KWVyDLRAY2fLyOG3GKvJTm2iqbTd0KHaXg5zMxjUpex74YqfZkUQpB++8/MeOG5FoAYUF47/7ZOW0feXr1f8IN7tftw4Yywad7dTTiqcoZM3OKYYxj00RBuIZZT0aJR9crjGz4S+2/YD12ePMc4oYkA0CPVq0uX66hXWumNeHmoTuyGFqRp1M0vMRe1vZOLJcOflB21Tx6nbcmg9DYAACyf0/Rio7PZGBM1krM7SyCJ1opoUszUKI1UK8PPGx5vs8mcyckEupQ7WCPeUjSVYX5Efp3wn8G9GvqmYEksrzGMVD3SoXyPvHoCaUdCcXwrpwak9fmaIYlOm1N66/9E/0dQKYs+xALCGga3FrNdeV0PqwstGfkwf8A1R//AALjX+B+js5NJU5jP6wgU+zrl7Ovgxv378OmIU3ogqJct6wxBl5mvldLXRVa/hd3447tKbk3foS21Jzbb0uvkIhhPykx/wDlG/8A11Y59n8lln4bKmZkaIHMKY5AjPpcRHqq7kVd/wD8xoY9HB5zT81r5Yi08r8KAwar1eFaqrxr448weipRlzlmlduY6SCTl1y20lKK6jqFE3uOuIudO3HoRc6Nlr0/sV+zPEHhOZ4bxFicuIm7y2zRgAEcs1ZQq4IFbELsNxjh2czsvDs3AscvOyWaelJUrqUyclmEbbxyKw/TQ6g4cOG+jYRNNz5JJ5ZUMd0RSkUSCSxLUq0egrHjJeiz1eeJ5Z5JY4u9EmmgGvWBeogAPuQAL/Tjualrr/Yz0ddfbj6CFwbL6oeJDyRW/wCmYN+oY98CPNM7deXw+QfRSLH/AHsaBw70bHLpP7Rm9ajdCOXWiyaPvG/eutumPfBfRqMlJLcjTCSLlkcvSNLEFrpj5Vie3gk9S3eaaUrP09rmY5TJwDLCWYzG5XQLGUAGlI2vvA7nVX6Bj9EcBjZUIII6VYrwxnTeiBIZk1zSSZYNq5emiTtYZrrcKASFBIHhjR+CwkKSdrO2KcTVjO2V3KMZWjUtld+JY4MGDGQwBgwYMAGDEbiUcjQyCI1IUcIbqmKkKbo1vXgcKefyfEI0ZhJIygqFCtzGpswdetVj1N7Jh3lII0np1IDrgvCNw7g3EBGSGZA1PpMio7a5GaYTBUYLI0bAAqe46bGusg9nc3qLk65EIMTvNZALprCnl9z2YINDvb9AcAOODFP2X4dLDE4lrW0hckNqu1WyTQ3JB8MW7MALOwHUnwwB9wY4R52NiQHU1V7j74Aj67H146NOoUsSNIuzew03qs/Cjf0YA94MAOKPtF2tiybxrIjtzATalAFAkhis62BPenXYXtZ8MAXmDCRH6WMsR9wzFkMQNKGyqh9K05tih1V4gGrrHv50MuBZjlKsA0ZUKQ6lVYm9VDSXQH+eSr3oB0wYicJ4iuYhjmUMokUMFcUwvwYCxf0HEvAGVp/rWf5r/txizy/aLi0YIfLtI1x6SYmpw/rDgezA5bbRwszd1NIc7NisT/Ws/wA1/wBuMapiuHP1NmK/J+1CYe0nERAzHLd/VHTLFKwRXCE3CG5kjKSR3aA8ao4ht2k4qkCt6uXYKuvVFIX1M8i7JHpsARiwBY5qncDD/gxYYxDznaHiZc1EyKDMuhcvK5tfuXtWFNYXXqC6e+FPexL4Z2k4i2ZjjlygSNiys4WSu4GVmDbhAXTUuod5JF3BG7jgwB8ZwOprH3FD2k4K87KyxwygRTR6JiQoMvLpxSt00EHYGm2PUGtfsznugzTsquoU811dk0yMWY0RrEsgpd1KQoDe64AcLwXioj4TKB91YkzGQhmLCudrAUndajAUKKX9eKXL9mM+qoozTDYB2aWV2sQwEMpbr/pEbWDQKSsP93ADfrF1Yurrxoddv0/bj6ThNl7M569ccqpIquseqWWTRr9WDBpGXU4PLlej0Zk8tusvZvN1IvNZw0mwOYlXVGFzAQagCyMOZFqrZuTvuTqAbQ17jH0nHDIQFIo0NWqKprpYAG31Y7MtgjzwBDTjMBQOJUKkAimFnUocUOpJUg1V0Rgm43l0Qu0saqASSWAoKutrB3sKbI60cKcXolyym+ZIT3KJWMkaCrXem7tT9AYgfET0SZUavaSG9e5WKxzGRj3tF33SL8mrADvHIGAZSCCAQQbBB3BBHUY9Y5ZWHQiqTZVQLoC6AF0Nh9Ax1wAYMGDABgwYMAGDBgwAYj5/JiWMoWZQasrQOxBqyDV1WJGDAFEvZNF9yR1IIIICEjSulaYrew2+j474I+yEIXTbVp01SFKqMEaGUiiYwTdkkmydqvcGAPKIAAAAABQA2AA8hjhPw2J5EkdFZ4wwQkXp1FC1A7XaLv1FfE4k4MAQhwXL1XJiqiK5adDQI6dDQ2+GO3qEVVy0qitaVqiACKroQoFf7o8sd8GAPMcYUBVAAAoACgAOgAHTHrBgwBlaf61n+a/7cY1TGVp/rWf5r/txjVMVw5+psxX5P2oMUEPF5xIwaNyqu6gBHJI5qhTYWto7bbqGUbm6v8GLDGU44xNp1erkDyLHUPZl27unwYaNupIrbfHPJcVzDsSY6VYiTSuA0lRsArMoJG7AEfael5gwBQT8cnBY8kjSp2p2GsorAOwSgBZ7wJHdPmAbHhmfaQuGUqVIHuuFNjwZgL3B2oVY+kzsGADBgwYAXu0HHJ4ZKiiaSo9VU2kksb3WNiSqxsaB++AollK1E3bLMiUPyJBGscgaIJIbbvlDqEfW4aAGxGZUnesPGDACS3bKeKSQNC8mp5SiaWB0xRzWsRCd/fLFrO59ZShVDHXPdrM2FYJlwCUOl6kYBzq0kqEoqByye99+1WEJLb6smvXpXXWnVQ1V1rV1r4Y6YA+L0364+4MGADBgwYAMGDBgAwYMGADBgwYAMGDBgAwYMGADBgwYAMGDBgAxA4rxEw8o1atJpc0x0qUkIPd6d5VFnbvYn4MAZLkRmH42md9VmCyHlaSjAIAixszuygjTq6BaJVgGIGo61gwY4kkTnOU7X5KwYMGDHSAYMGDABgwYMAGDBgwAYMGDABgwYMAGDBgwAYMGD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http://perlapalacios.files.wordpress.com/2012/04/parent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694856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6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14325"/>
            <a:ext cx="7239000" cy="2352675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­­­­­­­­­­­­­­­­­­­­­­­The Relations of Parental Characteristics and Practices to Children’s Vicarious Emotional Responding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2514600"/>
            <a:ext cx="3886200" cy="2438400"/>
          </a:xfrm>
        </p:spPr>
        <p:txBody>
          <a:bodyPr>
            <a:normAutofit/>
          </a:bodyPr>
          <a:lstStyle/>
          <a:p>
            <a:r>
              <a:rPr lang="en-US" sz="2800" dirty="0"/>
              <a:t>Eisenberg, </a:t>
            </a:r>
            <a:r>
              <a:rPr lang="en-US" sz="2800" dirty="0" err="1"/>
              <a:t>Fabes</a:t>
            </a:r>
            <a:r>
              <a:rPr lang="en-US" sz="2800" dirty="0"/>
              <a:t>, Schaller, Carlo, </a:t>
            </a:r>
            <a:r>
              <a:rPr lang="en-US" sz="2800" dirty="0" smtClean="0"/>
              <a:t>Miller (1991)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162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Parent’s Child-Rearing Style and Child’s </a:t>
            </a:r>
            <a:r>
              <a:rPr lang="en-US" dirty="0" err="1" smtClean="0"/>
              <a:t>Sociometric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err="1" smtClean="0"/>
              <a:t>Dekovic</a:t>
            </a:r>
            <a:r>
              <a:rPr lang="en-US" sz="3200" dirty="0" smtClean="0"/>
              <a:t> &amp; </a:t>
            </a:r>
            <a:r>
              <a:rPr lang="en-US" sz="3200" dirty="0" err="1" smtClean="0"/>
              <a:t>Janssens</a:t>
            </a:r>
            <a:r>
              <a:rPr lang="en-US" sz="3200" dirty="0" smtClean="0"/>
              <a:t> (1992)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2266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Sociometric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Popular children: frequently nominated as a best friend and are rarely disliked by their peers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/>
              <a:t>Average children: receive an average number of both positive and negative nominations from their peers.</a:t>
            </a:r>
          </a:p>
          <a:p>
            <a:endParaRPr lang="en-US" dirty="0" smtClean="0"/>
          </a:p>
          <a:p>
            <a:r>
              <a:rPr lang="en-US" dirty="0" smtClean="0"/>
              <a:t>Neglected </a:t>
            </a:r>
            <a:r>
              <a:rPr lang="en-US" dirty="0"/>
              <a:t>children: infrequently nominated as a best friend but are not disliked by their peers.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Rejected </a:t>
            </a:r>
            <a:r>
              <a:rPr lang="en-US" dirty="0">
                <a:solidFill>
                  <a:srgbClr val="FFFF00"/>
                </a:solidFill>
              </a:rPr>
              <a:t>children: infrequently nominated as a best friend and are actively disliked by their peers.</a:t>
            </a:r>
          </a:p>
          <a:p>
            <a:endParaRPr lang="en-US" dirty="0" smtClean="0"/>
          </a:p>
          <a:p>
            <a:r>
              <a:rPr lang="en-US" dirty="0" smtClean="0"/>
              <a:t>Controversial </a:t>
            </a:r>
            <a:r>
              <a:rPr lang="en-US" dirty="0"/>
              <a:t>children: frequently nominated both as someone’s best friend and as being disliked.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0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Behaviors of popular children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 out reinforcements</a:t>
            </a:r>
          </a:p>
          <a:p>
            <a:pPr lvl="1"/>
            <a:r>
              <a:rPr lang="en-US" dirty="0"/>
              <a:t>Listen carefully</a:t>
            </a:r>
          </a:p>
          <a:p>
            <a:pPr lvl="1"/>
            <a:r>
              <a:rPr lang="en-US" dirty="0"/>
              <a:t>Maintain open lines of communication with peers</a:t>
            </a:r>
          </a:p>
          <a:p>
            <a:pPr lvl="1"/>
            <a:r>
              <a:rPr lang="en-US" dirty="0"/>
              <a:t>Are happy</a:t>
            </a:r>
          </a:p>
          <a:p>
            <a:pPr lvl="1"/>
            <a:r>
              <a:rPr lang="en-US" dirty="0"/>
              <a:t>Control negative emotions</a:t>
            </a:r>
          </a:p>
          <a:p>
            <a:pPr lvl="1"/>
            <a:r>
              <a:rPr lang="en-US" dirty="0"/>
              <a:t>Show enthusiasm and concern for others</a:t>
            </a:r>
          </a:p>
          <a:p>
            <a:pPr lvl="1"/>
            <a:r>
              <a:rPr lang="en-US" dirty="0"/>
              <a:t>Self-confident without being conceited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6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Rejected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Behavior of rejected children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likely to have adjustment problems than neglected children</a:t>
            </a:r>
          </a:p>
          <a:p>
            <a:pPr lvl="1"/>
            <a:r>
              <a:rPr lang="en-US" dirty="0"/>
              <a:t>Less likely to engage in classroom participation</a:t>
            </a:r>
          </a:p>
          <a:p>
            <a:pPr lvl="1"/>
            <a:r>
              <a:rPr lang="en-US" dirty="0"/>
              <a:t>More likely to express a desire to avoid school</a:t>
            </a:r>
          </a:p>
          <a:p>
            <a:pPr lvl="1"/>
            <a:r>
              <a:rPr lang="en-US" dirty="0"/>
              <a:t>More likely to report being lonely</a:t>
            </a:r>
          </a:p>
          <a:p>
            <a:pPr lvl="1"/>
            <a:r>
              <a:rPr lang="en-US" dirty="0"/>
              <a:t>Especially problematic when combined with aggression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10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183</TotalTime>
  <Words>236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Parenting and  Prosocial Behavior</vt:lpstr>
      <vt:lpstr>Social Learning and Prosocial Behavior</vt:lpstr>
      <vt:lpstr>Social Learning:  Parenting Styles</vt:lpstr>
      <vt:lpstr>Social Learning:  Parenting Styles</vt:lpstr>
      <vt:lpstr>­­­­­­­­­­­­­­­­­­­­­­­The Relations of Parental Characteristics and Practices to Children’s Vicarious Emotional Responding </vt:lpstr>
      <vt:lpstr>Parent’s Child-Rearing Style and Child’s Sociometric Status</vt:lpstr>
      <vt:lpstr>Sociometric Status</vt:lpstr>
      <vt:lpstr>Popular Children</vt:lpstr>
      <vt:lpstr>Rejected Children</vt:lpstr>
      <vt:lpstr>Parenting Styles and Behavioral Outcomes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and  Prosocial Behavior</dc:title>
  <dc:creator>Image</dc:creator>
  <cp:lastModifiedBy>Image</cp:lastModifiedBy>
  <cp:revision>9</cp:revision>
  <dcterms:created xsi:type="dcterms:W3CDTF">2013-03-25T17:29:37Z</dcterms:created>
  <dcterms:modified xsi:type="dcterms:W3CDTF">2013-03-26T14:13:19Z</dcterms:modified>
</cp:coreProperties>
</file>