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C3BB22-28BD-4CD9-895A-A5BC5B7AA9B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FD45CA-D4A5-4546-A3A9-7862CE771E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LlFAd4YdQ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Perspectives on </a:t>
            </a:r>
            <a:r>
              <a:rPr lang="en-US" dirty="0" err="1" smtClean="0"/>
              <a:t>Prosocial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6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Help?</a:t>
            </a:r>
            <a:endParaRPr lang="en-US" dirty="0"/>
          </a:p>
        </p:txBody>
      </p:sp>
      <p:pic>
        <p:nvPicPr>
          <p:cNvPr id="2050" name="Picture 2" descr="C:\Users\Image\Documents\Prosocial Behavior\MLK Quot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9000" cy="51690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11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help?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Social exchange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External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50064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Put mission here – talk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9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Piliavin</a:t>
            </a:r>
            <a:r>
              <a:rPr lang="en-US" dirty="0" smtClean="0"/>
              <a:t>, </a:t>
            </a:r>
            <a:r>
              <a:rPr lang="en-US" dirty="0" err="1" smtClean="0"/>
              <a:t>Piliavin</a:t>
            </a:r>
            <a:r>
              <a:rPr lang="en-US" dirty="0" smtClean="0"/>
              <a:t> &amp; Rodin (1975)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1534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Costs, Diffusion, and the </a:t>
            </a:r>
          </a:p>
          <a:p>
            <a:r>
              <a:rPr lang="en-US" sz="3200" dirty="0" smtClean="0"/>
              <a:t>Stigmatized Victim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506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"/>
            <a:ext cx="6484049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52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8" y="750278"/>
            <a:ext cx="8993932" cy="526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6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838200"/>
            <a:ext cx="9906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6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169638" cy="553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352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_____________________________________</a:t>
            </a:r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endParaRPr lang="en-US" dirty="0"/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47552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894"/>
            <a:ext cx="8229600" cy="951706"/>
          </a:xfrm>
        </p:spPr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pic>
        <p:nvPicPr>
          <p:cNvPr id="4" name="Picture 2" descr="C:\Users\Image\Documents\Prosocial Behavior\Bystander Intervention Mod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8" y="1981200"/>
            <a:ext cx="897367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51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help?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7244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Bystander Intervention Model</a:t>
            </a:r>
            <a:endParaRPr lang="en-US" sz="3200" dirty="0"/>
          </a:p>
        </p:txBody>
      </p:sp>
      <p:pic>
        <p:nvPicPr>
          <p:cNvPr id="1026" name="Picture 2" descr="C:\Users\Image\Documents\Prosocial Behavior\Bystander 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59" y="2036618"/>
            <a:ext cx="4067973" cy="442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53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Darley &amp; </a:t>
            </a:r>
            <a:r>
              <a:rPr lang="en-US" dirty="0" err="1" smtClean="0"/>
              <a:t>Latane</a:t>
            </a:r>
            <a:r>
              <a:rPr lang="en-US" dirty="0" smtClean="0"/>
              <a:t> (1968)</a:t>
            </a:r>
            <a:br>
              <a:rPr lang="en-US" dirty="0" smtClean="0"/>
            </a:br>
            <a:r>
              <a:rPr lang="en-US" dirty="0" smtClean="0"/>
              <a:t>Bystander Intervention Model</a:t>
            </a:r>
            <a:endParaRPr lang="en-US" dirty="0"/>
          </a:p>
        </p:txBody>
      </p:sp>
      <p:pic>
        <p:nvPicPr>
          <p:cNvPr id="4" name="Picture 2" descr="C:\Users\Image\Documents\Prosocial Behavior\Bystander Intervention Mod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84424"/>
            <a:ext cx="8889922" cy="286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71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Darley &amp; </a:t>
            </a:r>
            <a:r>
              <a:rPr lang="en-US" dirty="0" err="1" smtClean="0"/>
              <a:t>Latane</a:t>
            </a:r>
            <a:r>
              <a:rPr lang="en-US" dirty="0" smtClean="0"/>
              <a:t> (1968)</a:t>
            </a:r>
            <a:br>
              <a:rPr lang="en-US" dirty="0" smtClean="0"/>
            </a:br>
            <a:r>
              <a:rPr lang="en-US" dirty="0" smtClean="0"/>
              <a:t>Bystander Intervention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Notice the incident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What may keep us from noticing an emergency?</a:t>
            </a:r>
          </a:p>
        </p:txBody>
      </p:sp>
    </p:spTree>
    <p:extLst>
      <p:ext uri="{BB962C8B-B14F-4D97-AF65-F5344CB8AC3E}">
        <p14:creationId xmlns:p14="http://schemas.microsoft.com/office/powerpoint/2010/main" val="37942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Darley &amp; </a:t>
            </a:r>
            <a:r>
              <a:rPr lang="en-US" dirty="0" err="1"/>
              <a:t>Latane</a:t>
            </a:r>
            <a:r>
              <a:rPr lang="en-US" dirty="0"/>
              <a:t> (1968)</a:t>
            </a:r>
            <a:br>
              <a:rPr lang="en-US" dirty="0"/>
            </a:br>
            <a:r>
              <a:rPr lang="en-US" dirty="0"/>
              <a:t>Bystander Intervention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 as an emergency</a:t>
            </a:r>
          </a:p>
          <a:p>
            <a:pPr lvl="1"/>
            <a:r>
              <a:rPr lang="en-US" i="1" dirty="0" smtClean="0"/>
              <a:t>What may keep us from interpreting an event as an emergency?</a:t>
            </a:r>
          </a:p>
          <a:p>
            <a:pPr marL="537210" lvl="1" indent="0">
              <a:buNone/>
            </a:pPr>
            <a:endParaRPr lang="en-US" i="1" dirty="0" smtClean="0"/>
          </a:p>
          <a:p>
            <a:pPr marL="537210" lvl="1" indent="0">
              <a:buNone/>
            </a:pPr>
            <a:endParaRPr lang="en-US" i="1" dirty="0" smtClean="0">
              <a:hlinkClick r:id="rId2"/>
            </a:endParaRPr>
          </a:p>
          <a:p>
            <a:pPr marL="537210" lvl="1" indent="0">
              <a:buNone/>
            </a:pPr>
            <a:endParaRPr lang="en-US" u="sng" dirty="0" smtClean="0">
              <a:hlinkClick r:id="rId2"/>
            </a:endParaRPr>
          </a:p>
          <a:p>
            <a:pPr marL="537210" lvl="1" indent="0">
              <a:buNone/>
            </a:pPr>
            <a:endParaRPr lang="en-US" u="sng" dirty="0">
              <a:hlinkClick r:id="rId2"/>
            </a:endParaRPr>
          </a:p>
          <a:p>
            <a:pPr marL="537210" lvl="1" indent="0">
              <a:buNone/>
            </a:pPr>
            <a:endParaRPr lang="en-US" u="sng" dirty="0" smtClean="0">
              <a:hlinkClick r:id="rId2"/>
            </a:endParaRPr>
          </a:p>
          <a:p>
            <a:pPr marL="537210" lvl="1" indent="0">
              <a:buNone/>
            </a:pPr>
            <a:endParaRPr lang="en-US" i="1" dirty="0"/>
          </a:p>
        </p:txBody>
      </p:sp>
      <p:pic>
        <p:nvPicPr>
          <p:cNvPr id="7170" name="Picture 2" descr="C:\Users\Image\Documents\Prosocial Behavior\Woman_Abusing_M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4" t="17901" r="32404" b="19067"/>
          <a:stretch/>
        </p:blipFill>
        <p:spPr bwMode="auto">
          <a:xfrm>
            <a:off x="4953000" y="3429000"/>
            <a:ext cx="2995073" cy="3374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Image\Documents\Prosocial Behavior\Man_Abusing_Woman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8" r="29765" b="9161"/>
          <a:stretch/>
        </p:blipFill>
        <p:spPr bwMode="auto">
          <a:xfrm>
            <a:off x="990600" y="3407352"/>
            <a:ext cx="3394364" cy="3374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4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Darley &amp; </a:t>
            </a:r>
            <a:r>
              <a:rPr lang="en-US" dirty="0" err="1"/>
              <a:t>Latane</a:t>
            </a:r>
            <a:r>
              <a:rPr lang="en-US" dirty="0"/>
              <a:t> (1968)</a:t>
            </a:r>
            <a:br>
              <a:rPr lang="en-US" dirty="0"/>
            </a:br>
            <a:r>
              <a:rPr lang="en-US" dirty="0"/>
              <a:t>Bystander Intervention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Assumes responsibility</a:t>
            </a:r>
          </a:p>
          <a:p>
            <a:endParaRPr lang="en-US" dirty="0"/>
          </a:p>
          <a:p>
            <a:pPr lvl="1"/>
            <a:r>
              <a:rPr lang="en-US" i="1" dirty="0" smtClean="0"/>
              <a:t>What may keep us from assuming responsibility in an emergency?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355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Situational influences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What happens if we see someone else act </a:t>
            </a:r>
            <a:r>
              <a:rPr lang="en-US" i="1" dirty="0" err="1" smtClean="0"/>
              <a:t>prosocially</a:t>
            </a:r>
            <a:r>
              <a:rPr lang="en-US" i="1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Situational influences</a:t>
            </a:r>
          </a:p>
          <a:p>
            <a:endParaRPr lang="en-US" dirty="0"/>
          </a:p>
          <a:p>
            <a:pPr lvl="1"/>
            <a:r>
              <a:rPr lang="en-US" i="1" dirty="0" smtClean="0"/>
              <a:t>How does time play a role in helping?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858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Situational influences</a:t>
            </a:r>
          </a:p>
          <a:p>
            <a:endParaRPr lang="en-US" dirty="0"/>
          </a:p>
          <a:p>
            <a:pPr lvl="1"/>
            <a:r>
              <a:rPr lang="en-US" dirty="0" smtClean="0"/>
              <a:t>Feelings</a:t>
            </a:r>
          </a:p>
          <a:p>
            <a:pPr lvl="2"/>
            <a:r>
              <a:rPr lang="en-US" dirty="0" smtClean="0"/>
              <a:t>Guilt</a:t>
            </a:r>
          </a:p>
          <a:p>
            <a:pPr lvl="2"/>
            <a:r>
              <a:rPr lang="en-US" dirty="0" smtClean="0"/>
              <a:t>Negative mood</a:t>
            </a:r>
          </a:p>
          <a:p>
            <a:pPr lvl="2"/>
            <a:r>
              <a:rPr lang="en-US" dirty="0" smtClean="0"/>
              <a:t>Positive mood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1151</TotalTime>
  <Words>172</Words>
  <Application>Microsoft Office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Social Perspectives on Prosocial Behavior</vt:lpstr>
      <vt:lpstr>When do we help?</vt:lpstr>
      <vt:lpstr>Darley &amp; Latane (1968) Bystander Intervention Model</vt:lpstr>
      <vt:lpstr>Darley &amp; Latane (1968) Bystander Intervention Model</vt:lpstr>
      <vt:lpstr>Darley &amp; Latane (1968) Bystander Intervention Model</vt:lpstr>
      <vt:lpstr>Darley &amp; Latane (1968) Bystander Intervention Model</vt:lpstr>
      <vt:lpstr>When do we help?</vt:lpstr>
      <vt:lpstr>When do we help?</vt:lpstr>
      <vt:lpstr>When do we help?</vt:lpstr>
      <vt:lpstr>Why Do We Help?</vt:lpstr>
      <vt:lpstr>Why do we help?</vt:lpstr>
      <vt:lpstr>MISSION 1</vt:lpstr>
      <vt:lpstr>Piliavin, Piliavin &amp; Rodin (1975)</vt:lpstr>
      <vt:lpstr>PowerPoint Presentation</vt:lpstr>
      <vt:lpstr>PowerPoint Presentation</vt:lpstr>
      <vt:lpstr>PowerPoint Presentation</vt:lpstr>
      <vt:lpstr>PowerPoint Presentation</vt:lpstr>
      <vt:lpstr>Major Findings</vt:lpstr>
      <vt:lpstr>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Perspectives on Prosocial Behavior</dc:title>
  <dc:creator>Image</dc:creator>
  <cp:lastModifiedBy>Image</cp:lastModifiedBy>
  <cp:revision>10</cp:revision>
  <dcterms:created xsi:type="dcterms:W3CDTF">2013-01-21T17:28:47Z</dcterms:created>
  <dcterms:modified xsi:type="dcterms:W3CDTF">2013-01-22T12:40:22Z</dcterms:modified>
</cp:coreProperties>
</file>