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8900D853-8619-489C-9647-CB65623C8B94}" type="datetimeFigureOut">
              <a:rPr lang="en-US" smtClean="0"/>
              <a:t>2/18/2013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930C682-E448-4B52-93D0-4B01B17DC34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Personality Perspectives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Week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76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455"/>
            <a:ext cx="6953145" cy="645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88417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8211"/>
            <a:ext cx="6939213" cy="6477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0697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integrate Rushton et al.’s research with any others we have talked about so far?</a:t>
            </a:r>
          </a:p>
          <a:p>
            <a:endParaRPr lang="en-US" dirty="0"/>
          </a:p>
          <a:p>
            <a:r>
              <a:rPr lang="en-US" dirty="0" smtClean="0"/>
              <a:t>What about Archer et al.’s study?</a:t>
            </a:r>
          </a:p>
        </p:txBody>
      </p:sp>
    </p:spTree>
    <p:extLst>
      <p:ext uri="{BB962C8B-B14F-4D97-AF65-F5344CB8AC3E}">
        <p14:creationId xmlns:p14="http://schemas.microsoft.com/office/powerpoint/2010/main" val="3547821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US" i="1" dirty="0" smtClean="0"/>
              <a:t>“There are… reasons why personality should be rather unimportant in determining people’s reactions to the emergency.  For one thing, the situational forces affecting a person’s decision are so strong.”</a:t>
            </a:r>
          </a:p>
          <a:p>
            <a:pPr marL="64008" indent="0" algn="r"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Latane</a:t>
            </a:r>
            <a:r>
              <a:rPr lang="en-US" sz="2800" dirty="0" smtClean="0"/>
              <a:t> &amp; Darley (1970, p. 115)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14525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there such a thing?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Is there a </a:t>
            </a:r>
            <a:r>
              <a:rPr lang="en-US" i="1" dirty="0" err="1" smtClean="0"/>
              <a:t>prosocial</a:t>
            </a:r>
            <a:r>
              <a:rPr lang="en-US" i="1" dirty="0" smtClean="0"/>
              <a:t> personality?</a:t>
            </a:r>
          </a:p>
          <a:p>
            <a:endParaRPr lang="en-US" i="1" dirty="0" smtClean="0"/>
          </a:p>
          <a:p>
            <a:endParaRPr lang="en-US" i="1" dirty="0"/>
          </a:p>
          <a:p>
            <a:r>
              <a:rPr lang="en-US" i="1" dirty="0" smtClean="0"/>
              <a:t>How do you know?</a:t>
            </a:r>
          </a:p>
        </p:txBody>
      </p:sp>
    </p:spTree>
    <p:extLst>
      <p:ext uri="{BB962C8B-B14F-4D97-AF65-F5344CB8AC3E}">
        <p14:creationId xmlns:p14="http://schemas.microsoft.com/office/powerpoint/2010/main" val="290740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Rushton, </a:t>
            </a:r>
            <a:r>
              <a:rPr lang="en-US" dirty="0" err="1" smtClean="0"/>
              <a:t>Chrisjohn</a:t>
            </a:r>
            <a:r>
              <a:rPr lang="en-US" dirty="0" smtClean="0"/>
              <a:t>, &amp; </a:t>
            </a:r>
            <a:r>
              <a:rPr lang="en-US" dirty="0" err="1" smtClean="0"/>
              <a:t>Fekken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400800" cy="22860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 Altruistic Personality and the Self-Report Altruism Scale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12299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Self-Report Altruism Scale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022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did most researchers believe that there was no altruistic personality?</a:t>
            </a:r>
          </a:p>
          <a:p>
            <a:endParaRPr lang="en-US" dirty="0"/>
          </a:p>
          <a:p>
            <a:r>
              <a:rPr lang="en-US" sz="2200" dirty="0" smtClean="0"/>
              <a:t>“…just about everyone will help in some situations; just about nobody will help in other contexts; and the same people who help in some situations will not help in others” (Krebs, 1978)</a:t>
            </a:r>
          </a:p>
          <a:p>
            <a:endParaRPr lang="en-US" sz="2200" dirty="0" smtClean="0"/>
          </a:p>
          <a:p>
            <a:r>
              <a:rPr lang="en-US" sz="2200" dirty="0"/>
              <a:t>P</a:t>
            </a:r>
            <a:r>
              <a:rPr lang="en-US" sz="2200" dirty="0" smtClean="0"/>
              <a:t>ersonality research on altruism is a … “quagmire of evanescent relations </a:t>
            </a:r>
            <a:r>
              <a:rPr lang="en-US" sz="2200" dirty="0"/>
              <a:t>a</a:t>
            </a:r>
            <a:r>
              <a:rPr lang="en-US" sz="2200" dirty="0" smtClean="0"/>
              <a:t>mong variables, conflicting findings, and low order correlation coefficients’(</a:t>
            </a:r>
            <a:r>
              <a:rPr lang="en-US" sz="2200" dirty="0" err="1" smtClean="0"/>
              <a:t>Gergen</a:t>
            </a:r>
            <a:r>
              <a:rPr lang="en-US" sz="2200" dirty="0" smtClean="0"/>
              <a:t> et al., 1972).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17890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33400"/>
            <a:ext cx="9144000" cy="570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057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Self-Report Altruism Scale:</a:t>
            </a:r>
            <a:br>
              <a:rPr lang="en-US" dirty="0" smtClean="0"/>
            </a:br>
            <a:r>
              <a:rPr lang="en-US" dirty="0" smtClean="0"/>
              <a:t>Comparing Scores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181224"/>
            <a:ext cx="8704469" cy="3305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490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Archer, Diaz-Loving, </a:t>
            </a:r>
            <a:r>
              <a:rPr lang="en-US" dirty="0" err="1" smtClean="0"/>
              <a:t>Gollwitzer</a:t>
            </a:r>
            <a:r>
              <a:rPr lang="en-US" dirty="0" smtClean="0"/>
              <a:t>, Davis, &amp; </a:t>
            </a:r>
            <a:r>
              <a:rPr lang="en-US" dirty="0" err="1" smtClean="0"/>
              <a:t>Foushee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6248400" cy="2286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Role of Dispositional Empathy and Social Evaluation in the Empathic Mediation of Helping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163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986" y="0"/>
            <a:ext cx="676002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220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</TotalTime>
  <Words>221</Words>
  <Application>Microsoft Office PowerPoint</Application>
  <PresentationFormat>On-screen Show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Personality Perspectives</vt:lpstr>
      <vt:lpstr>PowerPoint Presentation</vt:lpstr>
      <vt:lpstr>Is there such a thing?</vt:lpstr>
      <vt:lpstr>Rushton, Chrisjohn, &amp; Fekken</vt:lpstr>
      <vt:lpstr>Self-Report Altruism Scale</vt:lpstr>
      <vt:lpstr>PowerPoint Presentation</vt:lpstr>
      <vt:lpstr>Self-Report Altruism Scale: Comparing Scores</vt:lpstr>
      <vt:lpstr>Archer, Diaz-Loving, Gollwitzer, Davis, &amp; Foushee</vt:lpstr>
      <vt:lpstr>PowerPoint Presentation</vt:lpstr>
      <vt:lpstr>PowerPoint Presentation</vt:lpstr>
      <vt:lpstr>PowerPoint Presentation</vt:lpstr>
      <vt:lpstr>Integration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Personality Perspectives</dc:title>
  <dc:creator>Image</dc:creator>
  <cp:lastModifiedBy>Image</cp:lastModifiedBy>
  <cp:revision>5</cp:revision>
  <dcterms:created xsi:type="dcterms:W3CDTF">2013-02-19T01:15:03Z</dcterms:created>
  <dcterms:modified xsi:type="dcterms:W3CDTF">2013-02-19T01:52:59Z</dcterms:modified>
</cp:coreProperties>
</file>